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2" r:id="rId2"/>
    <p:sldId id="273" r:id="rId3"/>
    <p:sldId id="256" r:id="rId4"/>
    <p:sldId id="274" r:id="rId5"/>
    <p:sldId id="258" r:id="rId6"/>
    <p:sldId id="259" r:id="rId7"/>
    <p:sldId id="260" r:id="rId8"/>
    <p:sldId id="261" r:id="rId9"/>
    <p:sldId id="275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100" d="100"/>
          <a:sy n="100" d="100"/>
        </p:scale>
        <p:origin x="-78" y="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0F1B2-DFC4-43B4-AB2A-A8460AB24B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3ADB1A-60A1-4D44-B747-7E7283A9B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0F1B2-DFC4-43B4-AB2A-A8460AB24B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DB1A-60A1-4D44-B747-7E7283A9B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0F1B2-DFC4-43B4-AB2A-A8460AB24B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DB1A-60A1-4D44-B747-7E7283A9B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0F1B2-DFC4-43B4-AB2A-A8460AB24B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3ADB1A-60A1-4D44-B747-7E7283A9B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0F1B2-DFC4-43B4-AB2A-A8460AB24B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DB1A-60A1-4D44-B747-7E7283A9B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0F1B2-DFC4-43B4-AB2A-A8460AB24B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DB1A-60A1-4D44-B747-7E7283A9B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0F1B2-DFC4-43B4-AB2A-A8460AB24B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03ADB1A-60A1-4D44-B747-7E7283A9B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0F1B2-DFC4-43B4-AB2A-A8460AB24B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DB1A-60A1-4D44-B747-7E7283A9B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0F1B2-DFC4-43B4-AB2A-A8460AB24B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DB1A-60A1-4D44-B747-7E7283A9B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0F1B2-DFC4-43B4-AB2A-A8460AB24B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DB1A-60A1-4D44-B747-7E7283A9B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0F1B2-DFC4-43B4-AB2A-A8460AB24B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DB1A-60A1-4D44-B747-7E7283A9B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E0F1B2-DFC4-43B4-AB2A-A8460AB24B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3ADB1A-60A1-4D44-B747-7E7283A9B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2664296"/>
          </a:xfrm>
        </p:spPr>
        <p:txBody>
          <a:bodyPr>
            <a:normAutofit/>
          </a:bodyPr>
          <a:lstStyle/>
          <a:p>
            <a:pPr algn="ctr"/>
            <a:r>
              <a:rPr lang="ru-RU" sz="8000" b="1" i="1" dirty="0" smtClean="0">
                <a:solidFill>
                  <a:schemeClr val="tx2">
                    <a:lumMod val="50000"/>
                  </a:schemeClr>
                </a:solidFill>
              </a:rPr>
              <a:t>Суффикс</a:t>
            </a:r>
            <a:r>
              <a:rPr lang="ru-RU" sz="8000" b="1" i="1" dirty="0" smtClean="0">
                <a:solidFill>
                  <a:srgbClr val="FF0000"/>
                </a:solidFill>
              </a:rPr>
              <a:t>  -</a:t>
            </a:r>
            <a:r>
              <a:rPr lang="ru-RU" sz="8000" b="1" i="1" dirty="0" err="1" smtClean="0">
                <a:solidFill>
                  <a:srgbClr val="FF0000"/>
                </a:solidFill>
              </a:rPr>
              <a:t>енск</a:t>
            </a:r>
            <a:r>
              <a:rPr lang="ru-RU" sz="8000" b="1" i="1" dirty="0" smtClean="0">
                <a:solidFill>
                  <a:srgbClr val="FF0000"/>
                </a:solidFill>
              </a:rPr>
              <a:t>- </a:t>
            </a:r>
            <a:r>
              <a:rPr lang="ru-RU" sz="8000" b="1" i="1" dirty="0" smtClean="0">
                <a:solidFill>
                  <a:schemeClr val="tx2">
                    <a:lumMod val="50000"/>
                  </a:schemeClr>
                </a:solidFill>
              </a:rPr>
              <a:t>или</a:t>
            </a:r>
            <a:r>
              <a:rPr lang="ru-RU" sz="8000" b="1" i="1" dirty="0" smtClean="0">
                <a:solidFill>
                  <a:srgbClr val="FF0000"/>
                </a:solidFill>
              </a:rPr>
              <a:t>  -</a:t>
            </a:r>
            <a:r>
              <a:rPr lang="ru-RU" sz="8000" b="1" i="1" dirty="0" err="1" smtClean="0">
                <a:solidFill>
                  <a:srgbClr val="FF0000"/>
                </a:solidFill>
              </a:rPr>
              <a:t>инск</a:t>
            </a:r>
            <a:r>
              <a:rPr lang="ru-RU" sz="8000" b="1" i="1" dirty="0" smtClean="0">
                <a:solidFill>
                  <a:srgbClr val="FF0000"/>
                </a:solidFill>
              </a:rPr>
              <a:t>-</a:t>
            </a:r>
            <a:r>
              <a:rPr lang="ru-RU" sz="8000" b="1" i="1" dirty="0" smtClean="0">
                <a:solidFill>
                  <a:schemeClr val="tx2">
                    <a:lumMod val="50000"/>
                  </a:schemeClr>
                </a:solidFill>
              </a:rPr>
              <a:t>?</a:t>
            </a:r>
            <a:endParaRPr lang="ru-RU" sz="8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Прилагательные, образованные от названий населенных пунктов нашей </a:t>
            </a:r>
            <a:b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республики на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–а (-я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Можгинский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(Можга 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-а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Нылгинский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(Нылга на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–а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сальинский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салья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на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-я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80928"/>
            <a:ext cx="7437512" cy="115212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Прилагательные, образованные от названий населенных пунктов нашего района на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–и (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старозятцинский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(Старые Зятцы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алгазинский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Алгазы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мукшинский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Мукши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–и)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1297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00B050"/>
                </a:solidFill>
              </a:rPr>
              <a:t> </a:t>
            </a:r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Прилагательные, образованные от названий населенных пунктов нашей  </a:t>
            </a:r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республики</a:t>
            </a:r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–и -</a:t>
            </a:r>
            <a:r>
              <a:rPr lang="ru-RU" sz="31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селтинский</a:t>
            </a:r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(Селты на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1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халдинский</a:t>
            </a:r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(Халды на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1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сюмсинский</a:t>
            </a:r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(Сюмси на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–и</a:t>
            </a:r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СелычЕнский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торговом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написано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ошибочно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следует писать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СелычИнский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так как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Селычка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–а.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80920" cy="1791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Река, на которой появилось поселение, назвали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Сылыч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появилось от названия речки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Сылодзиль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04664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истории названия села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определенный период  название села писалось не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Селычка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Сылычка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Тому свидетельство приказы в документах школы за период с 1959 по 1963 год.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60648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Интересный факт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ome\Desktop\DSCN1843 (2)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ome\Desktop\DSCN1841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448" y="2564904"/>
            <a:ext cx="8988552" cy="1224136"/>
          </a:xfrm>
        </p:spPr>
        <p:txBody>
          <a:bodyPr>
            <a:noAutofit/>
          </a:bodyPr>
          <a:lstStyle/>
          <a:p>
            <a:r>
              <a:rPr lang="ru-RU" sz="4800" dirty="0" smtClean="0"/>
              <a:t>    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5121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ДОКАЗАТЬ ,ЧТО НАЗВАНИЕ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Селыченский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 -это неверное написание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6792"/>
            <a:ext cx="8686800" cy="452333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Задачи: 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1)Узнать суффиксы, с помощью которых образуются прилагательные  от географических названий.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2)Пронаблюдать за образованием имен прилагательных от названий населённых пунктов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Якшур-Бодьинского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района и Удмуртской республики.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3)Выяснить историю происхождения названия села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Селычка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201622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русском языке более тридцати суффиксов прилагательных, имеющих самые различные значения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20772997">
            <a:off x="876411" y="418470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-ан-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 rot="510684">
            <a:off x="7117325" y="391121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ru-RU" sz="3200" dirty="0" err="1" smtClean="0"/>
              <a:t>енн</a:t>
            </a:r>
            <a:r>
              <a:rPr lang="ru-RU" sz="3200" dirty="0" smtClean="0"/>
              <a:t>-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 rot="21186183">
            <a:off x="2151023" y="1324341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ru-RU" sz="3200" dirty="0" err="1" smtClean="0"/>
              <a:t>тельн</a:t>
            </a:r>
            <a:r>
              <a:rPr lang="ru-RU" sz="3200" dirty="0" smtClean="0"/>
              <a:t>-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 rot="714709">
            <a:off x="5436096" y="4416787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</a:t>
            </a:r>
            <a:r>
              <a:rPr lang="ru-RU" sz="3600" dirty="0" err="1" smtClean="0"/>
              <a:t>ист</a:t>
            </a:r>
            <a:r>
              <a:rPr lang="ru-RU" sz="3600" dirty="0" smtClean="0"/>
              <a:t>-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 rot="21351984">
            <a:off x="1057624" y="5311720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-чат-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 rot="304580">
            <a:off x="5004048" y="5815717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</a:t>
            </a:r>
            <a:r>
              <a:rPr lang="ru-RU" sz="3200" dirty="0" err="1" smtClean="0"/>
              <a:t>оват</a:t>
            </a:r>
            <a:r>
              <a:rPr lang="ru-RU" sz="3200" dirty="0" smtClean="0"/>
              <a:t>-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 rot="332430">
            <a:off x="3227535" y="481763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ru-RU" sz="3200" dirty="0" err="1" smtClean="0"/>
              <a:t>уч</a:t>
            </a:r>
            <a:r>
              <a:rPr lang="ru-RU" sz="3200" dirty="0" smtClean="0"/>
              <a:t>-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 rot="268711">
            <a:off x="6516216" y="1567245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-ив-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716016" y="548680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-к-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5517232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-л-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 rot="20947628">
            <a:off x="7236296" y="4329391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ru-RU" sz="3200" dirty="0" err="1" smtClean="0"/>
              <a:t>инск</a:t>
            </a:r>
            <a:r>
              <a:rPr lang="ru-RU" sz="3200" dirty="0" smtClean="0"/>
              <a:t>-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2627784" y="18864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ru-RU" sz="3200" dirty="0" err="1" smtClean="0"/>
              <a:t>енск</a:t>
            </a:r>
            <a:r>
              <a:rPr lang="ru-RU" sz="3200" dirty="0" smtClean="0"/>
              <a:t>-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251520" y="4437112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-ин-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 rot="309441">
            <a:off x="4572000" y="1412776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ru-RU" sz="3200" dirty="0" err="1" smtClean="0"/>
              <a:t>онн</a:t>
            </a:r>
            <a:r>
              <a:rPr lang="ru-RU" sz="3200" dirty="0" smtClean="0"/>
              <a:t>-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2699792" y="5805264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ru-RU" sz="3200" dirty="0" err="1" smtClean="0"/>
              <a:t>ян</a:t>
            </a:r>
            <a:r>
              <a:rPr lang="ru-RU" sz="3200" dirty="0" smtClean="0"/>
              <a:t>-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181967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одном из магазинов нашего села есть вывеска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Селыченский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Это ошибка или именно так надо писать?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7704856" cy="3768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home\Desktop\DSCN183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352928" cy="54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ome\Desktop\DSCN1840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601787" y="620688"/>
            <a:ext cx="6570613" cy="503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1409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Пишется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енск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прилагательных, образованных: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от географических названий на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ное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напр.: Грозный – грозненский, Отрадное –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отрадненский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от географических названий на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-но ,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напр.: Гродно – гродненский;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от слов с основой на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ищ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(кроме слов на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-ищи )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напр.: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городище-городищенский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5699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Пишется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инск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 прилагательных, образованных: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от названий лиц женского пола на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-а (-я),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том числе от личных женских имен, напр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Екатерина – екатерининский;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от географических названий на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-а (-я),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напр.: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ялта-ялтинский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;пресня-преснинский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от географических названий на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-и, -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напр.: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сочи-сочинский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Шахты –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шахтинский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8964488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Прилагательные, образованные от названий населенных пунктов нашего района на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–а (-я):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лынгинский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Лынга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–а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кыквинский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Кыква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–а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якшурбодьинский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(Якшур-Бодья на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–я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206</TotalTime>
  <Words>262</Words>
  <Application>Microsoft Office PowerPoint</Application>
  <PresentationFormat>Экран (4:3)</PresentationFormat>
  <Paragraphs>35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Суффикс  -енск- или  -инск-?</vt:lpstr>
      <vt:lpstr>ЦЕЛЬ : ДОКАЗАТЬ ,ЧТО НАЗВАНИЕ «Селыченский» -это неверное написание</vt:lpstr>
      <vt:lpstr>В русском языке более тридцати суффиксов прилагательных, имеющих самые различные значения.  </vt:lpstr>
      <vt:lpstr>на одном из магазинов нашего села есть вывеска «Селыченский».  Это ошибка или именно так надо писать?</vt:lpstr>
      <vt:lpstr>Слайд 5</vt:lpstr>
      <vt:lpstr>Слайд 6</vt:lpstr>
      <vt:lpstr>Пишется –енск-  в прилагательных, образованных: а) от географических названий на -ный, -ное , напр.: Грозный – грозненский, Отрадное – отрадненский; б) от географических названий на -но , напр.: Гродно – гродненский; в) от слов с основой на -ищ  (кроме слов на -ищи ), напр.: городище-городищенский. </vt:lpstr>
      <vt:lpstr>Пишется  -инск-  в прилагательных, образованных: а) от названий лиц женского пола на -а (-я), в том числе от личных женских имен, напр.: Екатерина – екатерининский; б) от географических названий на -а (-я), напр.: ялта-ялтинский;пресня-преснинский;  в) от географических названий на -и, -ы, напр.: сочи-сочинский, Шахты – шахтинский. </vt:lpstr>
      <vt:lpstr>Слайд 9</vt:lpstr>
      <vt:lpstr>Прилагательные, образованные от названий населенных пунктов нашей   республики на –а (-я): Можгинский (Можга на -а) Нылгинский (Нылга на –а) сальинский (салья на -я)</vt:lpstr>
      <vt:lpstr>Прилагательные, образованные от названий населенных пунктов нашего района на –и (ы): старозятцинский (Старые Зятцы на - ы) алгазинский (Алгазы на –ы) мукшинский (Мукши на –и) </vt:lpstr>
      <vt:lpstr> Прилагательные, образованные от названий населенных пунктов нашей  республики на –и -ы: селтинский (Селты на –ы) халдинский (Халды на –ы) сюмсинский (Сюмси на –и) </vt:lpstr>
      <vt:lpstr>Вывод: название «СелычЕнский» на торговом центре написано ошибочно, следует писать «СелычИнский», так как Селычка на –а.</vt:lpstr>
      <vt:lpstr>Река, на которой появилось поселение, назвали Сылыч.  Название появилось от названия речки Сылодзиль.</vt:lpstr>
      <vt:lpstr>в определенный период  название села писалось не Селычка, а Сылычка. Тому свидетельство приказы в документах школы за период с 1959 по 1963 год. </vt:lpstr>
      <vt:lpstr>Слайд 16</vt:lpstr>
      <vt:lpstr>Слайд 17</vt:lpstr>
      <vt:lpstr>     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26</cp:revision>
  <dcterms:created xsi:type="dcterms:W3CDTF">2018-03-14T04:07:20Z</dcterms:created>
  <dcterms:modified xsi:type="dcterms:W3CDTF">2018-03-18T07:51:01Z</dcterms:modified>
</cp:coreProperties>
</file>