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045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741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3363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635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0989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68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510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540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618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68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3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867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213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52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41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50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CA382-172A-41B2-A321-4013A33997F6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AD45B1-96BF-4342-B86D-2813D4E5B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61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496F06-3A6F-46F9-A068-F3FDBCB64B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Дидактическая игра «Логопедическое лото»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45C9B4-7494-4D3A-91F6-F33D18C547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/>
          <a:p>
            <a:r>
              <a:rPr lang="ru-RU" dirty="0"/>
              <a:t>Выполнил: учитель –логопед МБДОУ -д/с №57 «Белочка» комбинированного вида, г. Улан-Удэ Коробова Е.В.</a:t>
            </a:r>
          </a:p>
        </p:txBody>
      </p:sp>
    </p:spTree>
    <p:extLst>
      <p:ext uri="{BB962C8B-B14F-4D97-AF65-F5344CB8AC3E}">
        <p14:creationId xmlns:p14="http://schemas.microsoft.com/office/powerpoint/2010/main" val="1758756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E3BDBF-5AEB-4B53-815A-096A2B32B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6990"/>
            <a:ext cx="10515600" cy="2589090"/>
          </a:xfrm>
        </p:spPr>
        <p:txBody>
          <a:bodyPr>
            <a:normAutofit/>
          </a:bodyPr>
          <a:lstStyle/>
          <a:p>
            <a:r>
              <a:rPr lang="ru-RU" sz="2400" u="sng" dirty="0">
                <a:latin typeface="Arial Black" panose="020B0A04020102020204" pitchFamily="34" charset="0"/>
              </a:rPr>
              <a:t>Цель игры</a:t>
            </a:r>
            <a:r>
              <a:rPr lang="ru-RU" sz="2400" dirty="0">
                <a:latin typeface="Arial Black" panose="020B0A04020102020204" pitchFamily="34" charset="0"/>
              </a:rPr>
              <a:t>: развитие фонематического слуха, изучение звукобуквенного анализа слов, умение правильно произносить звуки, развитие внимания, памяти, мышления.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1A6A56F-6BD8-4C59-8FDF-11A735EB40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17562" y="2163416"/>
            <a:ext cx="4521273" cy="4867896"/>
          </a:xfrm>
        </p:spPr>
      </p:pic>
    </p:spTree>
    <p:extLst>
      <p:ext uri="{BB962C8B-B14F-4D97-AF65-F5344CB8AC3E}">
        <p14:creationId xmlns:p14="http://schemas.microsoft.com/office/powerpoint/2010/main" val="784510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BB41E-0252-442B-86C1-E3F639FF2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455" y="322922"/>
            <a:ext cx="10515600" cy="1325563"/>
          </a:xfrm>
        </p:spPr>
        <p:txBody>
          <a:bodyPr>
            <a:noAutofit/>
          </a:bodyPr>
          <a:lstStyle/>
          <a:p>
            <a:r>
              <a:rPr lang="ru-RU" sz="3200" b="1" u="sng" dirty="0"/>
              <a:t>Описание</a:t>
            </a:r>
            <a:br>
              <a:rPr lang="ru-RU" sz="3200" b="1" dirty="0"/>
            </a:br>
            <a:r>
              <a:rPr lang="ru-RU" sz="3200" b="1" dirty="0"/>
              <a:t>Пособие выполнено в виде домика, внутри которого находятся карточки с картинками.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CE847B-E49D-4AB2-B609-C8738CDA29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92542" y="2059499"/>
            <a:ext cx="4785856" cy="4431324"/>
          </a:xfrm>
        </p:spPr>
      </p:pic>
    </p:spTree>
    <p:extLst>
      <p:ext uri="{BB962C8B-B14F-4D97-AF65-F5344CB8AC3E}">
        <p14:creationId xmlns:p14="http://schemas.microsoft.com/office/powerpoint/2010/main" val="888770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01E38C-1FF4-4228-BC87-721D80341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148" y="-1325563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E7ED314-8AF4-4EA1-A5E9-DEB957507D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55429" y="766947"/>
            <a:ext cx="6805933" cy="5582751"/>
          </a:xfrm>
        </p:spPr>
      </p:pic>
    </p:spTree>
    <p:extLst>
      <p:ext uri="{BB962C8B-B14F-4D97-AF65-F5344CB8AC3E}">
        <p14:creationId xmlns:p14="http://schemas.microsoft.com/office/powerpoint/2010/main" val="1528958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66E637-1CA8-41EE-AB67-7B0121E83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На  стенах домика  написаны буквы: С, </a:t>
            </a:r>
            <a:r>
              <a:rPr lang="ru-RU" sz="2400" b="1" dirty="0" err="1"/>
              <a:t>Сь</a:t>
            </a:r>
            <a:r>
              <a:rPr lang="ru-RU" sz="2400" b="1" dirty="0"/>
              <a:t>, З, </a:t>
            </a:r>
            <a:r>
              <a:rPr lang="ru-RU" sz="2400" b="1" dirty="0" err="1"/>
              <a:t>Зь</a:t>
            </a:r>
            <a:r>
              <a:rPr lang="ru-RU" sz="2400" b="1" dirty="0"/>
              <a:t>, Ч, Щ, Ш, Ж, Л, Ль, Р, </a:t>
            </a:r>
            <a:r>
              <a:rPr lang="ru-RU" sz="2400" b="1" dirty="0" err="1"/>
              <a:t>Рь</a:t>
            </a:r>
            <a:r>
              <a:rPr lang="ru-RU" sz="2400" b="1" dirty="0"/>
              <a:t> в схемах, которые показывают место звука в слове. Сделаны специальные крепления для картинок.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C3A27E1-4B2C-4BE2-8243-BFF3B40F85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07262" y="1979391"/>
            <a:ext cx="5086745" cy="4670473"/>
          </a:xfrm>
        </p:spPr>
      </p:pic>
    </p:spTree>
    <p:extLst>
      <p:ext uri="{BB962C8B-B14F-4D97-AF65-F5344CB8AC3E}">
        <p14:creationId xmlns:p14="http://schemas.microsoft.com/office/powerpoint/2010/main" val="3457696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35604-C6EF-4A85-AFBE-8E19A1631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874" y="609599"/>
            <a:ext cx="8261128" cy="1528689"/>
          </a:xfrm>
        </p:spPr>
        <p:txBody>
          <a:bodyPr>
            <a:noAutofit/>
          </a:bodyPr>
          <a:lstStyle/>
          <a:p>
            <a:r>
              <a:rPr lang="ru-RU" sz="2400" dirty="0"/>
              <a:t>Играть можно в подгруппах из 2-3 человек, дети по очереди достают картинки, правильно произносят слово, находят место нужного  звука в слове и вставляют карточку в соответствующую ячейку. </a:t>
            </a:r>
            <a:br>
              <a:rPr lang="ru-RU" sz="3200" dirty="0"/>
            </a:br>
            <a:br>
              <a:rPr lang="ru-RU" sz="2000" dirty="0"/>
            </a:br>
            <a:endParaRPr lang="ru-RU" sz="20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30ADAC2-E9D9-42D9-A6C7-7E88852379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3857" y="2518116"/>
            <a:ext cx="5648959" cy="423671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8F2DD3-3526-470D-A417-CFF1992E66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149186" y="2537577"/>
            <a:ext cx="5425478" cy="421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2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63CFC3-A817-4A59-8D1C-A36C213B9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085532"/>
            <a:ext cx="8596668" cy="1252029"/>
          </a:xfrm>
        </p:spPr>
        <p:txBody>
          <a:bodyPr>
            <a:normAutofit/>
          </a:bodyPr>
          <a:lstStyle/>
          <a:p>
            <a:r>
              <a:rPr lang="ru-RU" sz="4400" dirty="0"/>
              <a:t>              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C7760A-7840-4DD0-BEFD-35A942D69AC6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677333" y="5914750"/>
            <a:ext cx="1012665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50338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138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Trebuchet MS</vt:lpstr>
      <vt:lpstr>Wingdings 3</vt:lpstr>
      <vt:lpstr>Аспект</vt:lpstr>
      <vt:lpstr>Дидактическая игра «Логопедическое лото»</vt:lpstr>
      <vt:lpstr>Цель игры: развитие фонематического слуха, изучение звукобуквенного анализа слов, умение правильно произносить звуки, развитие внимания, памяти, мышления.</vt:lpstr>
      <vt:lpstr>Описание Пособие выполнено в виде домика, внутри которого находятся карточки с картинками.  </vt:lpstr>
      <vt:lpstr>Презентация PowerPoint</vt:lpstr>
      <vt:lpstr>На  стенах домика  написаны буквы: С, Сь, З, Зь, Ч, Щ, Ш, Ж, Л, Ль, Р, Рь в схемах, которые показывают место звука в слове. Сделаны специальные крепления для картинок.</vt:lpstr>
      <vt:lpstr>Играть можно в подгруппах из 2-3 человек, дети по очереди достают картинки, правильно произносят слово, находят место нужного  звука в слове и вставляют карточку в соответствующую ячейку.   </vt:lpstr>
      <vt:lpstr>          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«Логопедическое лото»</dc:title>
  <dc:creator>Владислав</dc:creator>
  <cp:lastModifiedBy>Владислав</cp:lastModifiedBy>
  <cp:revision>4</cp:revision>
  <dcterms:created xsi:type="dcterms:W3CDTF">2018-03-03T14:46:44Z</dcterms:created>
  <dcterms:modified xsi:type="dcterms:W3CDTF">2018-04-15T10:17:09Z</dcterms:modified>
</cp:coreProperties>
</file>