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1" r:id="rId6"/>
    <p:sldId id="270" r:id="rId7"/>
    <p:sldId id="263" r:id="rId8"/>
    <p:sldId id="264" r:id="rId9"/>
    <p:sldId id="265" r:id="rId10"/>
    <p:sldId id="266" r:id="rId11"/>
    <p:sldId id="267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11EA9-DAA0-4A3B-AE91-75C276EAFBBD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247DB-B52E-49DC-8BF9-5FC8C73D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tatic9.depositphotos.com/1052036/1234/v/950/depositphotos_12345755-stock-illustration-happy-kids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188640"/>
            <a:ext cx="5976664" cy="3240360"/>
          </a:xfrm>
          <a:prstGeom prst="rect">
            <a:avLst/>
          </a:prstGeom>
          <a:solidFill>
            <a:srgbClr val="FFFF66"/>
          </a:solidFill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МЫ-ПОМОЩНИКИ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olna.org/wp-content/uploads/2016/09/07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Верочка\Desktop\фото\ФОТО\фото детского сада\дети 2017-2018\WP_20180112_0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0"/>
            <a:ext cx="7056784" cy="4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olna.org/wp-content/uploads/2016/09/07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Верочка\Desktop\фото\ФОТО\фото детского сада\дети 2017-2018\WP_20171018_0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8640"/>
            <a:ext cx="792088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olna.org/wp-content/uploads/2016/09/07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Верочка\Desktop\фото\ФОТО\фото детского сада\дети 2017-2018\WP_20171103_0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0"/>
            <a:ext cx="8136904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cf5/000aa7cc-db0e0e0b/img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Верочка\AppData\Local\Microsoft\Windows\Temporary Internet Files\Content.Word\WP_20180313_017.jpg"/>
          <p:cNvPicPr/>
          <p:nvPr/>
        </p:nvPicPr>
        <p:blipFill>
          <a:blip r:embed="rId3" cstate="screen"/>
          <a:srcRect r="-2665"/>
          <a:stretch>
            <a:fillRect/>
          </a:stretch>
        </p:blipFill>
        <p:spPr bwMode="auto">
          <a:xfrm>
            <a:off x="3851920" y="0"/>
            <a:ext cx="529208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Верочка\AppData\Local\Microsoft\Windows\Temporary Internet Files\Content.Word\WP_20180313_0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61864"/>
            <a:ext cx="4752528" cy="679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Верочка\AppData\Local\Microsoft\Windows\Temporary Internet Files\Content.Word\WP_20180313_029.jpg"/>
          <p:cNvPicPr/>
          <p:nvPr/>
        </p:nvPicPr>
        <p:blipFill>
          <a:blip r:embed="rId3" cstate="screen"/>
          <a:srcRect r="-911"/>
          <a:stretch>
            <a:fillRect/>
          </a:stretch>
        </p:blipFill>
        <p:spPr bwMode="auto">
          <a:xfrm>
            <a:off x="3491880" y="0"/>
            <a:ext cx="5328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Верочка\AppData\Local\Microsoft\Windows\Temporary Internet Files\Content.Word\WP_20180313_0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0"/>
            <a:ext cx="51125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volna.org/wp-content/uploads/2016/09/07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Верочка\AppData\Local\Microsoft\Windows\Temporary Internet Files\Content.Word\WP_20180313_0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0"/>
            <a:ext cx="6912768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Верочка\AppData\Local\Microsoft\Windows\Temporary Internet Files\Content.Word\WP_20180313_00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0"/>
            <a:ext cx="5328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Верочка\AppData\Local\Microsoft\Windows\Temporary Internet Files\Content.Word\WP_20180313_00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0"/>
            <a:ext cx="51125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9ab/0007d1da-11a46f35/hello_html_7cf1106a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Верочка\AppData\Local\Microsoft\Windows\Temporary Internet Files\Content.Word\WP_20180313_0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0"/>
            <a:ext cx="4464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Верочка</dc:creator>
  <cp:lastModifiedBy>Верочка</cp:lastModifiedBy>
  <cp:revision>7</cp:revision>
  <dcterms:created xsi:type="dcterms:W3CDTF">2018-03-13T15:04:47Z</dcterms:created>
  <dcterms:modified xsi:type="dcterms:W3CDTF">2018-04-15T12:31:14Z</dcterms:modified>
</cp:coreProperties>
</file>