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8" r:id="rId10"/>
    <p:sldId id="269" r:id="rId11"/>
    <p:sldId id="270" r:id="rId12"/>
    <p:sldId id="271" r:id="rId13"/>
    <p:sldId id="272" r:id="rId14"/>
    <p:sldId id="274" r:id="rId15"/>
    <p:sldId id="275" r:id="rId16"/>
    <p:sldId id="276" r:id="rId17"/>
    <p:sldId id="277" r:id="rId18"/>
    <p:sldId id="279" r:id="rId19"/>
    <p:sldId id="278" r:id="rId20"/>
    <p:sldId id="283" r:id="rId21"/>
    <p:sldId id="284" r:id="rId22"/>
    <p:sldId id="285" r:id="rId23"/>
    <p:sldId id="286" r:id="rId24"/>
    <p:sldId id="28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66FF66"/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>
        <p:scale>
          <a:sx n="62" d="100"/>
          <a:sy n="62" d="100"/>
        </p:scale>
        <p:origin x="-1350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админ\Desktop\54c433ecbc3af02ac6e16452d65c9a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57554" y="1285860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МБДОУ №8 «Сказка»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857364"/>
            <a:ext cx="7143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Проектная деятельность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«Развития сельского хозяйства в России»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(растениеводство)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подготовительная группа № 4 «Теремок»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Промская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М.В</a:t>
            </a:r>
          </a:p>
          <a:p>
            <a:pPr algn="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2017г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pic>
        <p:nvPicPr>
          <p:cNvPr id="2050" name="Picture 2" descr="C:\Users\админ\Desktop\проект лето 2017\опыты с мукой\SAM_9745.JPG"/>
          <p:cNvPicPr>
            <a:picLocks noChangeAspect="1" noChangeArrowheads="1"/>
          </p:cNvPicPr>
          <p:nvPr/>
        </p:nvPicPr>
        <p:blipFill>
          <a:blip r:embed="rId3" cstate="screen">
            <a:lum bright="20000" contrast="20000"/>
          </a:blip>
          <a:srcRect/>
          <a:stretch>
            <a:fillRect/>
          </a:stretch>
        </p:blipFill>
        <p:spPr bwMode="auto">
          <a:xfrm>
            <a:off x="5429256" y="285728"/>
            <a:ext cx="3500462" cy="3072189"/>
          </a:xfrm>
          <a:prstGeom prst="snip2Same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2051" name="Picture 3" descr="C:\Users\админ\Desktop\проект лето 2017\опыты с мукой\SAM_9750.JPG"/>
          <p:cNvPicPr>
            <a:picLocks noChangeAspect="1" noChangeArrowheads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 bwMode="auto">
          <a:xfrm>
            <a:off x="1538145" y="3143248"/>
            <a:ext cx="3714776" cy="278608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2052" name="Picture 4" descr="C:\Users\админ\Desktop\проект лето 2017\опыты с мукой\SAM_977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0800000" flipV="1">
            <a:off x="5357818" y="3643314"/>
            <a:ext cx="3614893" cy="301089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2053" name="Picture 5" descr="C:\Users\админ\Desktop\проект лето 2017\опыты с мукой\SAM_9737.JPG"/>
          <p:cNvPicPr>
            <a:picLocks noChangeAspect="1" noChangeArrowheads="1"/>
          </p:cNvPicPr>
          <p:nvPr/>
        </p:nvPicPr>
        <p:blipFill>
          <a:blip r:embed="rId6" cstate="screen">
            <a:lum bright="20000"/>
          </a:blip>
          <a:srcRect/>
          <a:stretch>
            <a:fillRect/>
          </a:stretch>
        </p:blipFill>
        <p:spPr bwMode="auto">
          <a:xfrm>
            <a:off x="1714480" y="500043"/>
            <a:ext cx="3643337" cy="2585392"/>
          </a:xfrm>
          <a:prstGeom prst="snipRoundRect">
            <a:avLst/>
          </a:prstGeom>
          <a:noFill/>
          <a:ln>
            <a:solidFill>
              <a:srgbClr val="7030A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643174" y="0"/>
            <a:ext cx="2623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Эксперименты с мукой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7554" y="0"/>
            <a:ext cx="34558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B0F0"/>
                </a:solidFill>
              </a:rPr>
              <a:t>Театра на ложках «Колобок» </a:t>
            </a:r>
            <a:endParaRPr lang="ru-RU" sz="2000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Users\админ\Desktop\проект лето 2017\опыты с мукой\SAM_97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571480"/>
            <a:ext cx="2990781" cy="2243086"/>
          </a:xfrm>
          <a:prstGeom prst="rect">
            <a:avLst/>
          </a:prstGeom>
          <a:noFill/>
          <a:ln>
            <a:solidFill>
              <a:srgbClr val="FF33CC"/>
            </a:solidFill>
          </a:ln>
        </p:spPr>
      </p:pic>
      <p:pic>
        <p:nvPicPr>
          <p:cNvPr id="3075" name="Picture 3" descr="C:\Users\админ\Desktop\проект лето 2017\опыты с мукой\SAM_976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04865" y="3214686"/>
            <a:ext cx="3524275" cy="2643206"/>
          </a:xfrm>
          <a:prstGeom prst="rect">
            <a:avLst/>
          </a:prstGeom>
          <a:noFill/>
          <a:ln>
            <a:solidFill>
              <a:srgbClr val="FF33CC"/>
            </a:solidFill>
          </a:ln>
        </p:spPr>
      </p:pic>
      <p:pic>
        <p:nvPicPr>
          <p:cNvPr id="3076" name="Picture 4" descr="C:\Users\админ\Desktop\проект лето 2017\опыты с мукой\SAM_977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57818" y="3143248"/>
            <a:ext cx="3586098" cy="2689574"/>
          </a:xfrm>
          <a:prstGeom prst="rect">
            <a:avLst/>
          </a:prstGeom>
          <a:noFill/>
          <a:ln>
            <a:solidFill>
              <a:srgbClr val="FF33CC"/>
            </a:solidFill>
          </a:ln>
        </p:spPr>
      </p:pic>
      <p:pic>
        <p:nvPicPr>
          <p:cNvPr id="3077" name="Picture 5" descr="C:\Users\админ\Desktop\проект лето 2017\опыты с мукой\SAM_977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928794" y="571480"/>
            <a:ext cx="3143272" cy="2357454"/>
          </a:xfrm>
          <a:prstGeom prst="rect">
            <a:avLst/>
          </a:prstGeom>
          <a:noFill/>
          <a:ln>
            <a:solidFill>
              <a:srgbClr val="FF33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7554" y="214290"/>
            <a:ext cx="34937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</a:rPr>
              <a:t>«Подсолнух – цветок солнца. 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214546" y="642918"/>
            <a:ext cx="2085699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«Подсолнух»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Золотой подсолнушек,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Лепесточки-лучики.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Он-сыночек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солнышка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веселой тучки.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Утром просыпается,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Солнышком лучится,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Ночью закрываются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Желтые ресницы.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Летом наш подсолнушек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цветной фонарик.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Осенью нам черненьких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Семечек подарит.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Татьяна Лаврова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C:\Users\админ\Desktop\проект лето 2017\подсолнух\DSCN38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3" y="928670"/>
            <a:ext cx="3778941" cy="2607790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</p:pic>
      <p:pic>
        <p:nvPicPr>
          <p:cNvPr id="4100" name="Picture 4" descr="C:\Users\админ\Desktop\проект лето 2017\подсолнух\DSCN38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85918" y="3786190"/>
            <a:ext cx="3428636" cy="2571768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</p:pic>
      <p:pic>
        <p:nvPicPr>
          <p:cNvPr id="4101" name="Picture 5" descr="C:\Users\админ\Desktop\проект лето 2017\подсолнух\DSCN382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0800000" flipH="1" flipV="1">
            <a:off x="5429256" y="3714752"/>
            <a:ext cx="3357586" cy="2740294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71670" y="214290"/>
            <a:ext cx="3251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Свойство растительного масла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214290"/>
            <a:ext cx="2452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экспериментирование</a:t>
            </a:r>
            <a:endParaRPr lang="ru-RU" dirty="0"/>
          </a:p>
        </p:txBody>
      </p:sp>
      <p:pic>
        <p:nvPicPr>
          <p:cNvPr id="27650" name="Picture 2" descr="C:\Users\админ\Desktop\проект лето 2017\подсолнух\DSCN38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642918"/>
            <a:ext cx="3238157" cy="2428892"/>
          </a:xfrm>
          <a:prstGeom prst="rect">
            <a:avLst/>
          </a:prstGeom>
          <a:noFill/>
          <a:ln>
            <a:solidFill>
              <a:srgbClr val="FF33CC"/>
            </a:solidFill>
          </a:ln>
        </p:spPr>
      </p:pic>
      <p:pic>
        <p:nvPicPr>
          <p:cNvPr id="27651" name="Picture 3" descr="C:\Users\админ\Desktop\проект лето 2017\подсолнух\DSCN38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642918"/>
            <a:ext cx="3238157" cy="2428892"/>
          </a:xfrm>
          <a:prstGeom prst="rect">
            <a:avLst/>
          </a:prstGeom>
          <a:noFill/>
          <a:ln>
            <a:solidFill>
              <a:srgbClr val="FF33CC"/>
            </a:solidFill>
          </a:ln>
        </p:spPr>
      </p:pic>
      <p:pic>
        <p:nvPicPr>
          <p:cNvPr id="27652" name="Picture 4" descr="C:\Users\админ\Desktop\проект лето 2017\подсолнух\DSCN383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0694" y="3429000"/>
            <a:ext cx="3428636" cy="2571768"/>
          </a:xfrm>
          <a:prstGeom prst="rect">
            <a:avLst/>
          </a:prstGeom>
          <a:noFill/>
          <a:ln>
            <a:solidFill>
              <a:srgbClr val="FF33CC"/>
            </a:solidFill>
          </a:ln>
        </p:spPr>
      </p:pic>
      <p:pic>
        <p:nvPicPr>
          <p:cNvPr id="27654" name="Picture 6" descr="C:\Users\админ\Desktop\проект лето 2017\подсолнух\DSCN384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14480" y="3429000"/>
            <a:ext cx="3576326" cy="2428892"/>
          </a:xfrm>
          <a:prstGeom prst="rect">
            <a:avLst/>
          </a:prstGeom>
          <a:noFill/>
          <a:ln>
            <a:solidFill>
              <a:srgbClr val="FF33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142852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33CC"/>
                </a:solidFill>
              </a:rPr>
              <a:t>Познавательный фильм «Как выращивают сахарную свеклу или путешествие сахарка» </a:t>
            </a:r>
            <a:endParaRPr lang="ru-RU" dirty="0">
              <a:solidFill>
                <a:srgbClr val="FF33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714356"/>
            <a:ext cx="72152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гости к детям  на участок пришел Незнайка с леденцом. Он знает , что эти конфеты делают из сахара, а вот как делают сахар он не знает. Просит у детей помощи .</a:t>
            </a:r>
            <a:endParaRPr lang="ru-RU" dirty="0"/>
          </a:p>
        </p:txBody>
      </p:sp>
      <p:pic>
        <p:nvPicPr>
          <p:cNvPr id="29698" name="Picture 2" descr="C:\Users\админ\Desktop\проект лето 2017\сахар свекла\DSCN37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1714488"/>
            <a:ext cx="3738675" cy="280432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29699" name="Picture 3" descr="C:\Users\админ\Desktop\проект лето 2017\сахар свекла\DSCN37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3643314"/>
            <a:ext cx="3854439" cy="289115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785918" y="0"/>
            <a:ext cx="7143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Опытно-экспериментальная деятельность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Сладкие опыты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 descr="C:\Users\админ\Desktop\проект лето 2017\сахар свекла\DSCN37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571480"/>
            <a:ext cx="3238156" cy="24288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30724" name="Picture 4" descr="C:\Users\админ\Desktop\проект лето 2017\сахар свекла\DSCN37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571480"/>
            <a:ext cx="3355425" cy="251685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30726" name="Picture 6" descr="C:\Users\админ\Desktop\проект лето 2017\сахар свекла\DSCN372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57356" y="3286124"/>
            <a:ext cx="3592489" cy="269467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30727" name="Picture 7" descr="C:\Users\админ\Desktop\проект лето 2017\сахар свекла\DSCN372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43570" y="3357562"/>
            <a:ext cx="3333397" cy="2500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43240" y="214290"/>
            <a:ext cx="3934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Конструирование «Сахарный завод»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1746" name="Picture 2" descr="C:\Users\админ\Desktop\проект лето 2017\сахар свекла\DSCN37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749796"/>
            <a:ext cx="3286148" cy="246489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31747" name="Picture 3" descr="C:\Users\админ\Desktop\проект лето 2017\сахар свекла\DSCN37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3500438"/>
            <a:ext cx="3428992" cy="257203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31748" name="Picture 4" descr="C:\Users\админ\Desktop\проект лето 2017\сахар свекла\DSCN374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85918" y="3500438"/>
            <a:ext cx="3523877" cy="264320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31749" name="Picture 5" descr="C:\Users\админ\Desktop\проект лето 2017\сахар свекла\DSCN374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29256" y="714356"/>
            <a:ext cx="3286147" cy="246488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5984" y="142852"/>
            <a:ext cx="66437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Серия развивающих игр на тему растениеводства 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2770" name="Picture 2" descr="C:\Users\админ\Desktop\проект лето 2017\игры картинки рисование\DSCN39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5918" y="571480"/>
            <a:ext cx="3357586" cy="251847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32771" name="Picture 3" descr="C:\Users\админ\Desktop\проект лето 2017\игры картинки рисование\DSCN394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642918"/>
            <a:ext cx="3286148" cy="246489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32772" name="Picture 4" descr="C:\Users\админ\Desktop\проект лето 2017\игры картинки рисование\DSCN395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57356" y="3357562"/>
            <a:ext cx="3333752" cy="250059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32773" name="Picture 5" descr="C:\Users\админ\Desktop\проект лето 2017\игры картинки рисование\DSCN396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29256" y="3321541"/>
            <a:ext cx="3286148" cy="2464889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6" y="214290"/>
            <a:ext cx="6143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Просмотр презентации «Царица огородов -капуста»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34819" name="Picture 3" descr="C:\Users\админ\Desktop\проект лето 2017\огород овощи\DSCN37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714356"/>
            <a:ext cx="3857652" cy="3284349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34820" name="Picture 4" descr="C:\Users\админ\Desktop\проект лето 2017\огород овощи\DSCN379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3429000"/>
            <a:ext cx="3857652" cy="318578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929322" y="785794"/>
          <a:ext cx="3071834" cy="2286014"/>
        </p:xfrm>
        <a:graphic>
          <a:graphicData uri="http://schemas.openxmlformats.org/drawingml/2006/table">
            <a:tbl>
              <a:tblPr/>
              <a:tblGrid>
                <a:gridCol w="3071834"/>
              </a:tblGrid>
              <a:tr h="364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Что за скрип? Что за хруст?</a:t>
                      </a:r>
                      <a:endParaRPr lang="ru-RU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Это что еще за куст?</a:t>
                      </a:r>
                      <a:endParaRPr lang="ru-RU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Как же быть без хруста?</a:t>
                      </a:r>
                      <a:endParaRPr lang="ru-RU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Если я – капуста!</a:t>
                      </a:r>
                      <a:endParaRPr lang="ru-RU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Летом жарко, летом душно -</a:t>
                      </a:r>
                      <a:endParaRPr lang="ru-RU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Просит дождика капуста.</a:t>
                      </a:r>
                      <a:endParaRPr lang="ru-RU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857356" y="4071942"/>
          <a:ext cx="2857520" cy="2429754"/>
        </p:xfrm>
        <a:graphic>
          <a:graphicData uri="http://schemas.openxmlformats.org/drawingml/2006/table">
            <a:tbl>
              <a:tblPr/>
              <a:tblGrid>
                <a:gridCol w="2857520"/>
              </a:tblGrid>
              <a:tr h="928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Тук. Тук. Тук.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Раздается в доме стук.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Мы капусту нарубили,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2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Перетерли,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2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Посолили,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2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набили плотно в кадку.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2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 теперь у нас в порядке.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643174" y="0"/>
            <a:ext cx="58579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Рисование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Растениеводство в России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CC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админ\Desktop\проект лето 2017\игры картинки рисование\DSCN39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43042" y="428604"/>
            <a:ext cx="3690974" cy="276854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1027" name="Picture 3" descr="C:\Users\админ\Desktop\проект лето 2017\игры картинки рисование\DSCN39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1214422"/>
            <a:ext cx="3714356" cy="278608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1028" name="Picture 4" descr="C:\Users\админ\Desktop\проект лето 2017\игры картинки рисование\DSCN394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14546" y="4214818"/>
            <a:ext cx="6072230" cy="244466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админ\Desktop\i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1142984"/>
            <a:ext cx="621510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Сроки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Летний период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 познавательную потребность в освоении исторического материала.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 представление о растениеводстве в России.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Образовательные: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представление об основных этапах и ключевых событиях истории России.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Развивающие: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познавательные потребности и способности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формировать и развивать умение и навыки исследовательского поиска.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Воспитательные: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патриотизм, уважение к истории и традиции нашей Родины. Воспитывать бережное отношение к природе.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Воспитанники группы №4, музыкальный руководитель Лыкова А.А; инструктор по физической культуре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Ветровская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О.А; инструктор по физической культуре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Биктяшкина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Н.И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7356" y="0"/>
            <a:ext cx="328614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Экскурсия на огород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071670" y="1000108"/>
          <a:ext cx="2643206" cy="2930526"/>
        </p:xfrm>
        <a:graphic>
          <a:graphicData uri="http://schemas.openxmlformats.org/drawingml/2006/table">
            <a:tbl>
              <a:tblPr/>
              <a:tblGrid>
                <a:gridCol w="2643206"/>
              </a:tblGrid>
              <a:tr h="406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Приглашаем народ: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Заходите в огород!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Проходите между гряд - 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Там огурчики лежат,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Помидоры висят,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Прямо в рот хотят.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Рядом зреет репка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Ни густа, ни редка.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Наберем мы овощей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Для себя и для друзей.</a:t>
                      </a:r>
                    </a:p>
                  </a:txBody>
                  <a:tcPr marL="62966" marR="62966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000232" y="571480"/>
            <a:ext cx="27860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Приглашаем в огород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админ\Desktop\проект лето 2017\огород 2\DSCN40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48684" y="214290"/>
            <a:ext cx="4095316" cy="3071834"/>
          </a:xfrm>
          <a:prstGeom prst="rect">
            <a:avLst/>
          </a:prstGeom>
          <a:noFill/>
          <a:ln>
            <a:solidFill>
              <a:srgbClr val="00CC00"/>
            </a:solidFill>
          </a:ln>
        </p:spPr>
      </p:pic>
      <p:pic>
        <p:nvPicPr>
          <p:cNvPr id="1028" name="Picture 4" descr="C:\Users\админ\Desktop\проект лето 2017\огород 2\DSCN403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3929066"/>
            <a:ext cx="3723362" cy="2428892"/>
          </a:xfrm>
          <a:prstGeom prst="rect">
            <a:avLst/>
          </a:prstGeom>
          <a:noFill/>
          <a:ln>
            <a:solidFill>
              <a:srgbClr val="00CC00"/>
            </a:solidFill>
          </a:ln>
        </p:spPr>
      </p:pic>
      <p:pic>
        <p:nvPicPr>
          <p:cNvPr id="1029" name="Picture 5" descr="C:\Users\админ\Desktop\проект лето 2017\огород 2\DSCN403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89" y="3942446"/>
            <a:ext cx="4214811" cy="2734924"/>
          </a:xfrm>
          <a:prstGeom prst="rect">
            <a:avLst/>
          </a:prstGeom>
          <a:noFill/>
          <a:ln>
            <a:solidFill>
              <a:srgbClr val="00CC00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1357290" y="357166"/>
            <a:ext cx="7190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с бабушкой  Матреной(в конце лета)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</p:spPr>
      </p:pic>
      <p:pic>
        <p:nvPicPr>
          <p:cNvPr id="39938" name="Picture 2" descr="C:\Users\админ\Desktop\проект лето 2017\огород 2\DSCN40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285728"/>
            <a:ext cx="3523875" cy="26432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39939" name="Picture 3" descr="C:\Users\админ\Desktop\проект лето 2017\огород 2\DSCN40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00232" y="3286124"/>
            <a:ext cx="3429024" cy="33255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39940" name="Picture 4" descr="C:\Users\админ\Desktop\проект лето 2017\огород 2\DSCN405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22917" y="214290"/>
            <a:ext cx="3521083" cy="2641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39941" name="Picture 5" descr="C:\Users\админ\Desktop\проект лето 2017\огород 2\DSCN406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72131" y="3429000"/>
            <a:ext cx="3571869" cy="2891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43240" y="214290"/>
            <a:ext cx="4074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33CC"/>
                </a:solidFill>
              </a:rPr>
              <a:t>Игры –эстафеты«Урожай у нас хорош»</a:t>
            </a:r>
            <a:endParaRPr lang="ru-RU" dirty="0">
              <a:solidFill>
                <a:srgbClr val="FF33CC"/>
              </a:solidFill>
            </a:endParaRPr>
          </a:p>
        </p:txBody>
      </p:sp>
      <p:pic>
        <p:nvPicPr>
          <p:cNvPr id="40962" name="Picture 2" descr="C:\Users\админ\Desktop\проект лето 2017\игры эстафеты\DSCN409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14480" y="1142984"/>
            <a:ext cx="3681405" cy="214314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40963" name="Picture 3" descr="C:\Users\админ\Desktop\проект лето 2017\игры эстафеты\DSCN409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43570" y="1142984"/>
            <a:ext cx="3286116" cy="215216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2714612" y="571480"/>
            <a:ext cx="4292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Эстафета «Кто быстрее соберет урожай»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3429000"/>
            <a:ext cx="3362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Эстафета «Посадка картофеля » 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0964" name="Picture 4" descr="C:\Users\админ\Desktop\проект лето 2017\игры эстафеты\DSCN41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57355" y="4000504"/>
            <a:ext cx="3238157" cy="242889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40965" name="Picture 5" descr="C:\Users\админ\Desktop\проект лето 2017\игры эстафеты\DSCN409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29256" y="4000504"/>
            <a:ext cx="3143272" cy="235772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43240" y="214290"/>
            <a:ext cx="3149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Эстафета «Пронеси капусту »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1986" name="Picture 2" descr="C:\Users\админ\Desktop\проект лето 2017\игры эстафеты\DSCN41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8" y="625040"/>
            <a:ext cx="3214710" cy="24113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41987" name="Picture 3" descr="C:\Users\админ\Desktop\проект лето 2017\игры эстафеты\DSCN41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57356" y="642918"/>
            <a:ext cx="3238157" cy="24288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857620" y="3286124"/>
            <a:ext cx="2141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CC00"/>
                </a:solidFill>
              </a:rPr>
              <a:t>Эстафета «Пугало » </a:t>
            </a:r>
            <a:endParaRPr lang="ru-RU" dirty="0">
              <a:solidFill>
                <a:srgbClr val="00CC00"/>
              </a:solidFill>
            </a:endParaRPr>
          </a:p>
        </p:txBody>
      </p:sp>
      <p:pic>
        <p:nvPicPr>
          <p:cNvPr id="41988" name="Picture 4" descr="C:\Users\админ\Desktop\проект лето 2017\игры эстафеты\DSCN410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57356" y="3786190"/>
            <a:ext cx="3286148" cy="271464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41989" name="Picture 5" descr="C:\Users\админ\Desktop\проект лето 2017\игры эстафеты\DSCN411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86380" y="3786190"/>
            <a:ext cx="3523876" cy="264320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143108" y="214290"/>
            <a:ext cx="66437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оздание альбома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Сельское хозяйство Карасукского района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0" name="Picture 2" descr="C:\Users\админ\Desktop\проект лето 2017\модель. альбом\DSCN41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5917" y="642918"/>
            <a:ext cx="3238157" cy="2428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786050" y="3071810"/>
            <a:ext cx="3751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CC00"/>
                </a:solidFill>
              </a:rPr>
              <a:t>Моделирование  «Макет огорода» </a:t>
            </a:r>
            <a:endParaRPr lang="ru-RU" dirty="0">
              <a:solidFill>
                <a:srgbClr val="00CC00"/>
              </a:solidFill>
            </a:endParaRPr>
          </a:p>
        </p:txBody>
      </p:sp>
      <p:pic>
        <p:nvPicPr>
          <p:cNvPr id="43011" name="Picture 3" descr="C:\Users\админ\Desktop\проект лето 2017\моделированип\DSCN408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85918" y="3643314"/>
            <a:ext cx="3428637" cy="257176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1026" name="Picture 2" descr="C:\Users\админ\Desktop\DSCN422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86379" y="571480"/>
            <a:ext cx="3159601" cy="25717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3" name="Picture 2" descr="C:\Users\админ\Desktop\проект лето 2017\моделированип\DSCN423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57818" y="3643313"/>
            <a:ext cx="3429024" cy="266704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28596" y="0"/>
            <a:ext cx="892971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проекта «Развития сельского хозяйства в России»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(растениеводство)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71440" y="714356"/>
          <a:ext cx="8572560" cy="5905256"/>
        </p:xfrm>
        <a:graphic>
          <a:graphicData uri="http://schemas.openxmlformats.org/drawingml/2006/table">
            <a:tbl>
              <a:tblPr/>
              <a:tblGrid>
                <a:gridCol w="1214446"/>
                <a:gridCol w="7358114"/>
              </a:tblGrid>
              <a:tr h="373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недели </a:t>
                      </a:r>
                    </a:p>
                  </a:txBody>
                  <a:tcPr marL="28900" marR="289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 мероприятия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 мероприятия</a:t>
                      </a:r>
                    </a:p>
                  </a:txBody>
                  <a:tcPr marL="28900" marR="289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0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неделя </a:t>
                      </a:r>
                      <a:endParaRPr lang="ru-RU" sz="12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(13.06-16.06)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8900" marR="289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Беседа с просмотром презентации «Знакомство с отраслями растениеводства»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Сформировать представление о растениеводстве в России. Познакомить с отраслями растениеводства, расширить знания о растениях, развивать познавательный интерес. Воспитывать бережное отношение к природе.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Д/и «Разрезные картинки: собери и угадай отрасль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растениеводства».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Формировать умение детей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правильно собирать изображение предмета из отдельных частей. Развивать мышление , память, умение правильно называть отрасль растениеводство по картинке.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2.Экскурсия на огород  с бабушкой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Матреной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.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Углублять и конкретизировать знания детей об овощных культурах. Формировать умение устанавливать причинно- следственные связи об условиях необходимых для роста растения, обучать простейшим навыкам ухода за овощными культурами. Воспитывать любовь к природе родного края ,трудолюбие.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«Танец овощей»  Цель: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Развивать музыкальный слух, чувство ритма; формировать творческий потенциал</a:t>
                      </a:r>
                    </a:p>
                  </a:txBody>
                  <a:tcPr marL="28900" marR="289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неделя </a:t>
                      </a:r>
                      <a:endParaRPr lang="ru-RU" sz="12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(19.06- 23.06)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8900" marR="289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1.Беседа  с просмотром </a:t>
                      </a:r>
                      <a:r>
                        <a:rPr lang="ru-RU" sz="12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слайдшоу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Как наши предки выращивали хлеб»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формирование знаний детей об истории ведущей отрасли  растениеводство. Дать детям представления о том, как выращивали хлеб в старину.  Познакомить с  последовательностью трудовых действий, орудиями труда, народными традициями. Воспитывать бережное отношение к хлебу, уважение к труду людей, традициям русского народа.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Д/и «Что сначала , что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потом»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закрепить последовательность действий в процессе выращивания хлеба; развивать умение понимать причинно-следственные связи, речь.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Подвижная игра «Кто быстрее соберет колосья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?».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Воспитывать дружеские взаимоотношения между детьми, развивать быстроту реакции, умение проявлять честность.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«Волшебница мука»  (Эксперименты с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мукой)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.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 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Ознакомление детей со свойствами муки через детское экспериментирование. Расширять и уточнять знания детей о хлебных зерновых культурах. Продолжать формировать у детей умение предвидеть последствия  действий.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 театра на ложках «Колобок»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.Цель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Воспитывать у детей любовь к народному творчеству, желание приобщиться к нему. Вызвать желание рассказать сказку. Выполнять действия, о которых говорится в сказке.</a:t>
                      </a:r>
                    </a:p>
                  </a:txBody>
                  <a:tcPr marL="28900" marR="289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214290"/>
          <a:ext cx="8858280" cy="6546296"/>
        </p:xfrm>
        <a:graphic>
          <a:graphicData uri="http://schemas.openxmlformats.org/drawingml/2006/table">
            <a:tbl>
              <a:tblPr/>
              <a:tblGrid>
                <a:gridCol w="1428760"/>
                <a:gridCol w="7429520"/>
              </a:tblGrid>
              <a:tr h="29527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неделя </a:t>
                      </a:r>
                      <a:endParaRPr lang="ru-RU" sz="12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(26.06-30.06)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8336" marR="28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1.«Подсолнух – цветок солнца. Свойство растительного масла»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Цель: Расширить знания детей о строении, уборке семян, отжима масла  из семян, получения масла, применения семян подсолнечника, значения в жизни человека; развивать творческую исследовательскую активность дошкольников в процессе детского экспериментирования. Расширять представления детей о свойствах растительного масла.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Лепка «Подсолнухи». Цель: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Формировать умение отображать подсолнечник в лепке. Развивать мелкую моторику, творчество. Воспитывать бережное отношение к природе.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2.Познавательный фильм «Как выращивают сахарную свеклу или путешествие сахарка» </a:t>
                      </a:r>
                      <a:r>
                        <a:rPr lang="ru-RU" sz="12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Расширить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 уточнить знания детей о выращивании и переработке сахарной свеклы. Развивать у детей познавательную активность, любознательность.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Опытно-экспериментальная деятельность « Сладкие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опыты»</a:t>
                      </a:r>
                      <a:r>
                        <a:rPr lang="ru-RU" sz="1200" b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Познакомить детей со свойствами сахара (цвет, запах, вкус, растворимость) Упражнять детей в элементарном экспериментировании с сахаром. Развивать активность мышления: умение сравнивать, анализировать, делать выводы.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Конструирование «Сахарный завод» Цель: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Развивать конструктивные способности, творчество, фантазию.</a:t>
                      </a:r>
                    </a:p>
                  </a:txBody>
                  <a:tcPr marL="28336" marR="28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 неделя </a:t>
                      </a:r>
                      <a:endParaRPr lang="ru-RU" sz="12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(03.07-07.07)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8336" marR="28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1.Серия развивающих игр на тему растениеводства :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«Найди пару»,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«Вершки-корешки», «На лесной тропинки»,»Овощи, фрукты, ягоды»,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пазлы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«Сочные фрукты» и другие </a:t>
                      </a: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2.Просмотр презентации «Царица огородов -капуста»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.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Познакомить с разнообразием видов капусты, ее полезными свойствами и значением в здоровом питании человека. Воспитывать осознанное отношение к здоровому образу жизни.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Рассматривание иллюстраций – растениеводство в России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  «Растениеводство в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России».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Закреплять и расширять знания о растительном мире. Развивать умение задумывать содержание своей работы и доводить ее до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конца.</a:t>
                      </a:r>
                      <a:r>
                        <a:rPr lang="ru-RU" sz="12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Развивать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творческие способности. Воспитывать бережное отношение к природе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8336" marR="28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неделя </a:t>
                      </a:r>
                      <a:endParaRPr lang="ru-RU" sz="12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(21.08-25.08)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8336" marR="28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1.Развлечение в бассейне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1200" b="1" kern="1400" spc="2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«Цветы для </a:t>
                      </a:r>
                      <a:r>
                        <a:rPr lang="ru-RU" sz="1200" b="1" kern="1400" spc="25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Водяного»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400" spc="2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b="1" spc="-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spc="-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Формирование потребности в здоровом образе жизни детей. Закрепление и совершенствование приобретенных умений и навыков. Создание положительного настроения у детей. Воспитывать бережное отношение к природе.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Экскурсия на огород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 бабушкой  Матреной(в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конце лета) .</a:t>
                      </a:r>
                      <a:endParaRPr lang="ru-RU" sz="1200" b="1" baseline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baseline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</a:t>
                      </a:r>
                      <a:r>
                        <a:rPr lang="ru-RU" sz="1200" b="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Закрепить знание по отрасли овощеводство</a:t>
                      </a:r>
                      <a:endParaRPr lang="ru-RU" sz="12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Игры –эстафеты«Урожай у нас хорош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»: Цель: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Формировать двигательную активность.</a:t>
                      </a:r>
                      <a:endParaRPr lang="ru-RU" sz="12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8336" marR="28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 неделя </a:t>
                      </a:r>
                      <a:endParaRPr lang="ru-RU" sz="12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(28.08-31.08)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8336" marR="28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400" spc="25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Моделирование «Макет</a:t>
                      </a:r>
                      <a:r>
                        <a:rPr lang="ru-RU" sz="1200" b="1" kern="1400" spc="25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огорода»</a:t>
                      </a:r>
                      <a:r>
                        <a:rPr lang="ru-RU" sz="1200" b="1" kern="1400" spc="25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r>
                        <a:rPr lang="ru-RU" sz="1200" b="1" kern="1400" spc="2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создание альбома «Сельское хозяйство Карасукского района»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8336" marR="28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0"/>
            <a:ext cx="742952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Беседа с просмотром презентации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«Знакомство с отраслями растениеводства»</a:t>
            </a:r>
          </a:p>
          <a:p>
            <a:pPr algn="ctr"/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78579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Ход: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1.Загадывание загадок.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2.Беседа «Что такое         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растениеводство»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3.Просмотр презентации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4.Д/и «Разрезные картинки: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собери и угадай отрасль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растениеводства»</a:t>
            </a:r>
          </a:p>
        </p:txBody>
      </p:sp>
      <p:pic>
        <p:nvPicPr>
          <p:cNvPr id="5" name="Picture 3" descr="C:\Users\админ\Desktop\проект лето 2017\знакомство с растенев\DSCN38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642918"/>
            <a:ext cx="4000528" cy="300073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</p:pic>
      <p:pic>
        <p:nvPicPr>
          <p:cNvPr id="6" name="Picture 4" descr="C:\Users\админ\Desktop\проект лето 2017\знакомство с растенев\DSCN388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28794" y="3071810"/>
            <a:ext cx="4761995" cy="3571900"/>
          </a:xfrm>
          <a:prstGeom prst="snip2SameRect">
            <a:avLst/>
          </a:prstGeom>
          <a:noFill/>
          <a:ln w="28575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71736" y="142852"/>
            <a:ext cx="60514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Экскурсия на огород  с бабушкой Матреной</a:t>
            </a:r>
          </a:p>
        </p:txBody>
      </p:sp>
      <p:pic>
        <p:nvPicPr>
          <p:cNvPr id="32771" name="Picture 3" descr="C:\Users\админ\Desktop\проект лето 2017\огород овощи\DSCN37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785794"/>
            <a:ext cx="3428637" cy="257176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2772" name="Picture 4" descr="C:\Users\админ\Desktop\проект лето 2017\огород овощи\DSCN37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57356" y="3429000"/>
            <a:ext cx="3643338" cy="2472265"/>
          </a:xfrm>
          <a:prstGeom prst="flowChartDocumen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2773" name="Picture 5" descr="C:\Users\админ\Desktop\проект лето 2017\огород овощи\DSCN378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72132" y="3929066"/>
            <a:ext cx="3357586" cy="251847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857356" y="571480"/>
            <a:ext cx="47863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1.Худ.слово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огороде много гряд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Есть и репа , и салат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Тут и свекла , и горох,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 картофель разве плох?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Наш зеленый огород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Нас прокормит целый год!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2.Д/и «Угадай на ощупь»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3.Экскурсия на огород (полив, прополка)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4.Танец «Овощей»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57620" y="0"/>
            <a:ext cx="2485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«Танец овощей»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3795" name="Picture 3" descr="C:\Users\админ\Desktop\проект лето 2017\огород овощи\DSCN37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642918"/>
            <a:ext cx="3286148" cy="298130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33796" name="Picture 4" descr="C:\Users\админ\Desktop\проект лето 2017\огород овощи\RSCN38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1928802"/>
            <a:ext cx="3843282" cy="288290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33797" name="Picture 5" descr="C:\Users\админ\Desktop\проект лето 2017\огород овощи\DSCN380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57357" y="3929066"/>
            <a:ext cx="4191730" cy="2500330"/>
          </a:xfrm>
          <a:prstGeom prst="snip2SameRect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928926" y="214291"/>
            <a:ext cx="550072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  с просмотром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слайдшоу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 наши предки выращивали хлеб»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928670"/>
            <a:ext cx="521497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1.Загадки о хлебе </a:t>
            </a:r>
          </a:p>
          <a:p>
            <a:pPr lvl="0"/>
            <a:r>
              <a:rPr lang="ru-RU" sz="1600" dirty="0" smtClean="0"/>
              <a:t>2.Беседа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 наши предки выращивали </a:t>
            </a:r>
          </a:p>
          <a:p>
            <a:pPr lvl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хлеб»</a:t>
            </a:r>
          </a:p>
          <a:p>
            <a:pPr lvl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3.Д/и «Что сначала. что потом»</a:t>
            </a:r>
          </a:p>
          <a:p>
            <a:pPr lvl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4.П/и «Кто быстрее соберет колосья»</a:t>
            </a:r>
          </a:p>
          <a:p>
            <a:endParaRPr lang="ru-RU" dirty="0" smtClean="0"/>
          </a:p>
        </p:txBody>
      </p:sp>
      <p:pic>
        <p:nvPicPr>
          <p:cNvPr id="34819" name="Picture 3" descr="C:\Users\админ\Desktop\проект лето 2017\беседа хлеб\DSCN367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928670"/>
            <a:ext cx="3306737" cy="2480333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34820" name="Picture 4" descr="C:\Users\админ\Desktop\проект лето 2017\беседа хлеб\DSCN368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57356" y="2357430"/>
            <a:ext cx="3714357" cy="278608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34821" name="Picture 5" descr="C:\Users\админ\Desktop\проект лето 2017\беседа хлеб\DSCN368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6" y="3500438"/>
            <a:ext cx="4236579" cy="3177794"/>
          </a:xfrm>
          <a:prstGeom prst="pentagon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428992" y="0"/>
            <a:ext cx="30003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«Волшебница мука»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57356" y="571480"/>
            <a:ext cx="3786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1.Беседа «Путешествие колоска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2.Эксперименты с мукой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3.Показ театра на ложках «Колобок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027" name="Picture 3" descr="C:\Users\админ\Desktop\проект лето 2017\опыты с мукой\SAM_97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14480" y="1785926"/>
            <a:ext cx="3810026" cy="28575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028" name="Picture 4" descr="C:\Users\админ\Desktop\проект лето 2017\опыты с мукой\SAM_97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8" y="571480"/>
            <a:ext cx="3205094" cy="24038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029" name="Picture 5" descr="C:\Users\админ\Desktop\проект лето 2017\опыты с мукой\SAM_974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90" y="3714752"/>
            <a:ext cx="3943256" cy="29574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</TotalTime>
  <Words>1289</Words>
  <PresentationFormat>Экран (4:3)</PresentationFormat>
  <Paragraphs>162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60</cp:revision>
  <dcterms:created xsi:type="dcterms:W3CDTF">2017-07-04T15:29:13Z</dcterms:created>
  <dcterms:modified xsi:type="dcterms:W3CDTF">2018-04-15T13:15:39Z</dcterms:modified>
</cp:coreProperties>
</file>