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6" r:id="rId12"/>
    <p:sldId id="267" r:id="rId13"/>
    <p:sldId id="269" r:id="rId14"/>
    <p:sldId id="270" r:id="rId15"/>
    <p:sldId id="265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5FF88"/>
    <a:srgbClr val="990000"/>
    <a:srgbClr val="000099"/>
    <a:srgbClr val="00823B"/>
    <a:srgbClr val="FFFF4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434" autoAdjust="0"/>
  </p:normalViewPr>
  <p:slideViewPr>
    <p:cSldViewPr>
      <p:cViewPr varScale="1">
        <p:scale>
          <a:sx n="102" d="100"/>
          <a:sy n="102" d="100"/>
        </p:scale>
        <p:origin x="-2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6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newsflash/>
  </p:transition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15.jpeg"/><Relationship Id="rId7" Type="http://schemas.openxmlformats.org/officeDocument/2006/relationships/image" Target="../media/image2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космос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20475309">
            <a:off x="-179976" y="2058220"/>
            <a:ext cx="8999778" cy="1591341"/>
          </a:xfrm>
        </p:spPr>
        <p:txBody>
          <a:bodyPr>
            <a:prstTxWarp prst="textChevron">
              <a:avLst>
                <a:gd name="adj" fmla="val 14704"/>
              </a:avLst>
            </a:prstTxWarp>
            <a:noAutofit/>
          </a:bodyPr>
          <a:lstStyle/>
          <a:p>
            <a:r>
              <a:rPr lang="ru-RU" sz="3600" b="1" i="1" dirty="0" smtClean="0">
                <a:solidFill>
                  <a:srgbClr val="25FF88"/>
                </a:solidFill>
              </a:rPr>
              <a:t>КРАТКОСРОЧНЫЙ</a:t>
            </a:r>
            <a:r>
              <a:rPr lang="ru-RU" sz="3600" b="1" i="1" dirty="0" smtClean="0">
                <a:solidFill>
                  <a:srgbClr val="C00000"/>
                </a:solidFill>
              </a:rPr>
              <a:t> </a:t>
            </a:r>
            <a:r>
              <a:rPr lang="ru-RU" sz="3600" b="1" i="1" dirty="0" smtClean="0">
                <a:solidFill>
                  <a:srgbClr val="25FF88"/>
                </a:solidFill>
              </a:rPr>
              <a:t>ПРОЕКТ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 rot="20218074">
            <a:off x="3604270" y="4362568"/>
            <a:ext cx="5410200" cy="1219200"/>
          </a:xfrm>
          <a:prstGeom prst="rect">
            <a:avLst/>
          </a:prstGeom>
        </p:spPr>
        <p:txBody>
          <a:bodyPr vert="horz" lIns="91440" tIns="45720" rIns="91440" bIns="45720" numCol="1" rtlCol="0">
            <a:prstTxWarp prst="textChevron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600" b="1" i="1" dirty="0" smtClean="0">
                <a:solidFill>
                  <a:srgbClr val="25FF88"/>
                </a:solidFill>
              </a:rPr>
              <a:t>«Мир Космоса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25FF88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 </a:t>
            </a:r>
            <a:endParaRPr kumimoji="0" lang="ru-RU" sz="3600" b="1" i="1" u="none" strike="noStrike" kern="1200" cap="none" spc="0" normalizeH="0" baseline="0" noProof="0" dirty="0">
              <a:ln>
                <a:noFill/>
              </a:ln>
              <a:solidFill>
                <a:srgbClr val="25FF88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Рисунок 4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9819701">
            <a:off x="604186" y="1218509"/>
            <a:ext cx="1281076" cy="124104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534400" cy="96043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выставки совместных с детьми поделок и рисунков «Мир Космоса»  к годовщине полёта Юрия Гагарина в космос,</a:t>
            </a:r>
            <a:b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n>
                  <a:solidFill>
                    <a:sysClr val="windowText" lastClr="000000"/>
                  </a:solidFill>
                </a:ln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 Дню космонавтики.</a:t>
            </a:r>
            <a:endParaRPr lang="ru-RU" sz="2800" dirty="0">
              <a:ln>
                <a:solidFill>
                  <a:sysClr val="windowText" lastClr="000000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67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38200" y="3733800"/>
            <a:ext cx="4240378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46032629500058804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1497620" flipH="1">
            <a:off x="6644878" y="4938834"/>
            <a:ext cx="1676400" cy="1600200"/>
          </a:xfrm>
          <a:prstGeom prst="rect">
            <a:avLst/>
          </a:prstGeom>
        </p:spPr>
      </p:pic>
      <p:pic>
        <p:nvPicPr>
          <p:cNvPr id="10" name="Рисунок 9" descr="DSC_082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643174" y="1857364"/>
            <a:ext cx="2928926" cy="1947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DSC_068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190" y="2500306"/>
            <a:ext cx="4114800" cy="2735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00885" y="304800"/>
            <a:ext cx="71628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Выставка: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«День Космоса»</a:t>
            </a:r>
            <a:endParaRPr lang="ru-RU" dirty="0"/>
          </a:p>
        </p:txBody>
      </p:sp>
      <p:pic>
        <p:nvPicPr>
          <p:cNvPr id="4" name="Рисунок 3" descr="DSC_071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7950" y="1714488"/>
            <a:ext cx="2423144" cy="19683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_071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43174" y="1643050"/>
            <a:ext cx="2530587" cy="1682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_072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2910" y="4286256"/>
            <a:ext cx="328611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DSC_082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663100" y="4500570"/>
            <a:ext cx="3266618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0714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786182" y="3071810"/>
            <a:ext cx="2894064" cy="19242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986052144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667000" y="381000"/>
            <a:ext cx="7162800" cy="20574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Оформление зала:</a:t>
            </a:r>
            <a:endParaRPr lang="ru-RU" dirty="0"/>
          </a:p>
        </p:txBody>
      </p:sp>
      <p:pic>
        <p:nvPicPr>
          <p:cNvPr id="4" name="Рисунок 3" descr="DSC_07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786050" y="1357298"/>
            <a:ext cx="2944960" cy="1958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DSC_073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5008" y="1857364"/>
            <a:ext cx="3071834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_080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86380" y="4143380"/>
            <a:ext cx="3500430" cy="23274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DSC_080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214546" y="4143380"/>
            <a:ext cx="3000396" cy="23277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60326295000588040.jpg"/>
          <p:cNvPicPr>
            <a:picLocks noChangeAspect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20082028">
            <a:off x="506124" y="3310889"/>
            <a:ext cx="2284193" cy="2212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1358673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142844" y="142852"/>
            <a:ext cx="9686956" cy="135732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latinLnBrk="0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Фотографии с праздничного мероприятия</a:t>
            </a:r>
            <a:r>
              <a:rPr lang="ru-RU" b="1" dirty="0">
                <a:ln>
                  <a:solidFill>
                    <a:sysClr val="windowText" lastClr="000000"/>
                  </a:solidFill>
                </a:ln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 smtClean="0">
              <a:ln>
                <a:solidFill>
                  <a:sysClr val="windowText" lastClr="000000"/>
                </a:solidFill>
              </a:ln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_073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15074" y="1357298"/>
            <a:ext cx="2714612" cy="1804928"/>
          </a:xfrm>
          <a:prstGeom prst="rect">
            <a:avLst/>
          </a:prstGeom>
        </p:spPr>
      </p:pic>
      <p:pic>
        <p:nvPicPr>
          <p:cNvPr id="6" name="Рисунок 5" descr="DSC_073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071670" y="1500174"/>
            <a:ext cx="2793512" cy="1857388"/>
          </a:xfrm>
          <a:prstGeom prst="rect">
            <a:avLst/>
          </a:prstGeom>
        </p:spPr>
      </p:pic>
      <p:pic>
        <p:nvPicPr>
          <p:cNvPr id="7" name="Рисунок 6" descr="DSC_073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572000" y="2500306"/>
            <a:ext cx="2530587" cy="1682571"/>
          </a:xfrm>
          <a:prstGeom prst="rect">
            <a:avLst/>
          </a:prstGeom>
        </p:spPr>
      </p:pic>
      <p:pic>
        <p:nvPicPr>
          <p:cNvPr id="11" name="Рисунок 10" descr="DSC_075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500826" y="3714752"/>
            <a:ext cx="2500298" cy="1662432"/>
          </a:xfrm>
          <a:prstGeom prst="rect">
            <a:avLst/>
          </a:prstGeom>
        </p:spPr>
      </p:pic>
      <p:pic>
        <p:nvPicPr>
          <p:cNvPr id="12" name="Рисунок 11" descr="DSC_077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57158" y="3143248"/>
            <a:ext cx="2500298" cy="1662432"/>
          </a:xfrm>
          <a:prstGeom prst="rect">
            <a:avLst/>
          </a:prstGeom>
        </p:spPr>
      </p:pic>
      <p:pic>
        <p:nvPicPr>
          <p:cNvPr id="13" name="Рисунок 12" descr="DSC_078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28596" y="4929198"/>
            <a:ext cx="2564877" cy="1643074"/>
          </a:xfrm>
          <a:prstGeom prst="rect">
            <a:avLst/>
          </a:prstGeom>
        </p:spPr>
      </p:pic>
      <p:pic>
        <p:nvPicPr>
          <p:cNvPr id="14" name="Рисунок 13" descr="DSC_0792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214546" y="4071942"/>
            <a:ext cx="3286116" cy="2470669"/>
          </a:xfrm>
          <a:prstGeom prst="rect">
            <a:avLst/>
          </a:prstGeom>
        </p:spPr>
      </p:pic>
      <p:pic>
        <p:nvPicPr>
          <p:cNvPr id="16" name="Рисунок 15" descr="DSC_0816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5357818" y="4714884"/>
            <a:ext cx="2928926" cy="1947424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08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6200000">
            <a:off x="5822165" y="4321975"/>
            <a:ext cx="2786082" cy="2000264"/>
          </a:xfrm>
          <a:prstGeom prst="rect">
            <a:avLst/>
          </a:prstGeom>
        </p:spPr>
      </p:pic>
      <p:pic>
        <p:nvPicPr>
          <p:cNvPr id="6" name="Рисунок 5" descr="DSC_082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2066" y="1214422"/>
            <a:ext cx="3975382" cy="2643206"/>
          </a:xfrm>
          <a:prstGeom prst="rect">
            <a:avLst/>
          </a:prstGeom>
        </p:spPr>
      </p:pic>
      <p:pic>
        <p:nvPicPr>
          <p:cNvPr id="7" name="Рисунок 6" descr="DSC_082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428728" y="3929066"/>
            <a:ext cx="3929058" cy="2612406"/>
          </a:xfrm>
          <a:prstGeom prst="rect">
            <a:avLst/>
          </a:prstGeom>
        </p:spPr>
      </p:pic>
      <p:pic>
        <p:nvPicPr>
          <p:cNvPr id="8" name="Рисунок 7" descr="DSC_0820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rot="5400000">
            <a:off x="2643190" y="1571596"/>
            <a:ext cx="2643174" cy="1928826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43200" y="304800"/>
            <a:ext cx="3505200" cy="1020762"/>
          </a:xfrm>
        </p:spPr>
        <p:txBody>
          <a:bodyPr/>
          <a:lstStyle/>
          <a:p>
            <a:r>
              <a:rPr lang="ru-RU" b="1" dirty="0" smtClean="0">
                <a:solidFill>
                  <a:srgbClr val="25FF88"/>
                </a:solidFill>
                <a:latin typeface="Times New Roman" pitchFamily="18" charset="0"/>
                <a:cs typeface="Times New Roman" pitchFamily="18" charset="0"/>
              </a:rPr>
              <a:t>Результат:</a:t>
            </a:r>
            <a:endParaRPr lang="ru-RU" dirty="0">
              <a:solidFill>
                <a:srgbClr val="25FF8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71670" y="1643050"/>
            <a:ext cx="6615130" cy="5214950"/>
          </a:xfrm>
        </p:spPr>
        <p:txBody>
          <a:bodyPr>
            <a:normAutofit fontScale="40000" lnSpcReduction="2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Участие в проекте всех желающих,  в праздновании российского праздника - День космонавтики и юбилейной даты!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Заинтересованность детей  темой о космосе, проявление их познавательной активности: вместе с  родителями находят информацию по теме, рассказывают и делятся своими знаниями с другими детьми в детском саду.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Принесение детьми из дома своей литературы для чтения,  самостоятельно нарисованные рисунки о космосе.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Обыгрывание в детском саду дидактической и  сюжетно – ролевой  игры 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«Мы изучаем космос»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Инициативное конструирование детьми  из строительного материала, конструктора, бумаги ракет по своему представлению, проявление творчества и детальности в работе.</a:t>
            </a:r>
            <a:b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n>
                  <a:solidFill>
                    <a:schemeClr val="tx1"/>
                  </a:solidFill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Организация  в детском саду  в холле большой  выставки изобразительных работ  ко  Дню космонавтики: «Полёт Юрия Гагарина в космос!»</a:t>
            </a:r>
            <a:endParaRPr lang="ru-RU" b="1" dirty="0">
              <a:ln>
                <a:solidFill>
                  <a:schemeClr val="tx1"/>
                </a:solidFill>
              </a:ln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072330" y="285728"/>
            <a:ext cx="1676400" cy="16002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Паспорт проектной работы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62200" y="1219200"/>
            <a:ext cx="6629400" cy="5334000"/>
          </a:xfrm>
        </p:spPr>
        <p:txBody>
          <a:bodyPr>
            <a:normAutofit fontScale="47500" lnSpcReduction="20000"/>
          </a:bodyPr>
          <a:lstStyle/>
          <a:p>
            <a:pPr marL="0" lvl="0" indent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endParaRPr lang="ru-RU" sz="45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-Познакомить  детей с российским  праздником - День космонавтики, героями  космоса.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Приобщение детей к современным знаниям о Вселенной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Воспитание чувства любви к родной земле и желание бережно относиться к своей планете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Повышение статуса семьи творческого союза детей и их родителей.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i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45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1.Привлечь родителей к совместной деятельности, к празднованию Дня космонавтики.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2.Расширить и углубить знания детей о космосе, дате первого  полёта  Юрия Гагарина в  космос, празднике.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Вызвать познавательный интерес к окружающему миру.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500" b="1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 Активизировать фантазию и творческие способности.</a:t>
            </a:r>
            <a:endParaRPr lang="ru-RU" sz="45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Этапы реализации проекта:</a:t>
            </a:r>
            <a:r>
              <a:rPr lang="ru-RU" b="1" i="1" dirty="0" smtClean="0">
                <a:solidFill>
                  <a:srgbClr val="002060"/>
                </a:solidFill>
                <a:cs typeface="Arial" pitchFamily="34" charset="0"/>
              </a:rPr>
              <a:t/>
            </a:r>
            <a:br>
              <a:rPr lang="ru-RU" b="1" i="1" dirty="0" smtClean="0">
                <a:solidFill>
                  <a:srgbClr val="002060"/>
                </a:solidFill>
                <a:cs typeface="Arial" pitchFamily="34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981200" y="914400"/>
            <a:ext cx="6934200" cy="5943600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64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 ПОДГОТОВИТЕЛЬНЫЙ</a:t>
            </a:r>
          </a:p>
          <a:p>
            <a:pPr>
              <a:buNone/>
            </a:pPr>
            <a:r>
              <a:rPr lang="ru-RU" sz="56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Действия воспитателя с детьми.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Беседа «Открытый космос» выявление первоначальных знаний детей о космосе.</a:t>
            </a:r>
          </a:p>
          <a:p>
            <a:pPr>
              <a:buNone/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родителями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Информировать родителей о предстоящей деятельности.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Привлечь к подбору литературы о космосе, фотографий, плакатов.</a:t>
            </a:r>
          </a:p>
          <a:p>
            <a:pPr algn="ctr">
              <a:buNone/>
            </a:pPr>
            <a:r>
              <a:rPr lang="ru-RU" sz="56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ОСНОВНОЙ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Проведение занятий по разработанной технологии;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Организация сюжетно - ролевых, дидактических и подвижных игр. Ознакомление родителей с историей развития космонавтики в России в рубрике «Это интересно! »</a:t>
            </a:r>
          </a:p>
          <a:p>
            <a:pPr algn="ctr">
              <a:buBlip>
                <a:blip r:embed="rId3"/>
              </a:buBlip>
            </a:pPr>
            <a:r>
              <a:rPr lang="ru-RU" sz="5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ПРЕЗЕНТАЦИОННЫЙ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Развлечение «День Космонавтики»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Выставка рисунков «Я космонавт»</a:t>
            </a:r>
          </a:p>
          <a:p>
            <a:pPr algn="ctr">
              <a:buNone/>
            </a:pPr>
            <a:r>
              <a:rPr lang="ru-RU" sz="5600" b="1" i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ОСНОВНЫЕ ВИДЫ ДЕЯТЕЛЬНОСТИ, ОРГАНИЗОВАННЫЕ ВОСПИТАТЕЛЕМ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 детьми 1 день 2 день 3 день 4 день 5 день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Познавательные беседы «Открытый космос» «Первый космонавт» «День космонавтики» «Покорение космоса» «Что я знаю о космосе»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Рассматривание Иллюстраций «Открытый космос", «Космонавты»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Художественная литература Заучивание наизусть стихотворений о космосе. Чтение документального рассказа «Вот она какая, планета Земля» А. Леонова. Чтение энциклопедической информации, посвящённой полётам в космос, космической технике. Отгадывание загадок о космосе. Чтение документального рассказа А. Леонова «Выхожу в космос».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Сюжетно-ролевые игры «Полет в космос» «Космическое путешествие»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Подвижные игры «Мы в невесомости» «Космонавты» «Метеоритный дождь»</a:t>
            </a:r>
          </a:p>
          <a:p>
            <a:pPr>
              <a:buBlip>
                <a:blip r:embed="rId3"/>
              </a:buBlip>
            </a:pPr>
            <a:r>
              <a:rPr lang="ru-RU" sz="56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Дидактические игры «Летает, плавает, ездит», «Космос»</a:t>
            </a:r>
          </a:p>
          <a:p>
            <a:endParaRPr lang="ru-RU" sz="6000" dirty="0"/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Решение поставленных задач с родителями:</a:t>
            </a:r>
            <a:r>
              <a:rPr lang="ru-RU" b="1" i="1" u="sng" dirty="0" smtClean="0">
                <a:ea typeface="Times New Roman" pitchFamily="18" charset="0"/>
                <a:cs typeface="Arial" pitchFamily="34" charset="0"/>
              </a:rPr>
              <a:t/>
            </a:r>
            <a:br>
              <a:rPr lang="ru-RU" b="1" i="1" u="sng" dirty="0" smtClean="0">
                <a:ea typeface="Times New Roman" pitchFamily="18" charset="0"/>
                <a:cs typeface="Arial" pitchFamily="34" charset="0"/>
              </a:rPr>
            </a:b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85800"/>
            <a:ext cx="8915400" cy="914399"/>
          </a:xfrm>
        </p:spPr>
        <p:txBody>
          <a:bodyPr>
            <a:normAutofit fontScale="92500" lnSpcReduction="10000"/>
          </a:bodyPr>
          <a:lstStyle/>
          <a:p>
            <a:pPr marL="457200" lvl="1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09575" algn="l"/>
                <a:tab pos="457200" algn="l"/>
              </a:tabLst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папки-раскладушки </a:t>
            </a:r>
          </a:p>
          <a:p>
            <a:pPr marL="457200" lvl="1" indent="0" algn="ctr" eaLnBrk="0" fontAlgn="base" hangingPunct="0">
              <a:spcBef>
                <a:spcPct val="0"/>
              </a:spcBef>
              <a:spcAft>
                <a:spcPct val="0"/>
              </a:spcAft>
              <a:buNone/>
              <a:tabLst>
                <a:tab pos="409575" algn="l"/>
                <a:tab pos="457200" algn="l"/>
              </a:tabLst>
            </a:pPr>
            <a:r>
              <a:rPr lang="ru-RU" sz="3000" b="1" dirty="0" smtClean="0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«День космонавтики»</a:t>
            </a:r>
            <a:endParaRPr lang="ru-RU" sz="30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2" descr="F:\космос\kosmos1.jpg"/>
          <p:cNvPicPr>
            <a:picLocks noChangeAspect="1" noChangeArrowheads="1"/>
          </p:cNvPicPr>
          <p:nvPr/>
        </p:nvPicPr>
        <p:blipFill>
          <a:blip r:embed="rId3" cstate="screen">
            <a:lum contrast="30000"/>
          </a:blip>
          <a:srcRect/>
          <a:stretch>
            <a:fillRect/>
          </a:stretch>
        </p:blipFill>
        <p:spPr bwMode="auto">
          <a:xfrm>
            <a:off x="685800" y="3276600"/>
            <a:ext cx="2483172" cy="3428999"/>
          </a:xfrm>
          <a:prstGeom prst="rect">
            <a:avLst/>
          </a:prstGeom>
          <a:noFill/>
        </p:spPr>
      </p:pic>
      <p:pic>
        <p:nvPicPr>
          <p:cNvPr id="5" name="Picture 3" descr="F:\космос\kosmos2.jpg"/>
          <p:cNvPicPr>
            <a:picLocks noChangeAspect="1" noChangeArrowheads="1"/>
          </p:cNvPicPr>
          <p:nvPr/>
        </p:nvPicPr>
        <p:blipFill>
          <a:blip r:embed="rId4" cstate="screen">
            <a:lum contrast="30000"/>
          </a:blip>
          <a:srcRect/>
          <a:stretch>
            <a:fillRect/>
          </a:stretch>
        </p:blipFill>
        <p:spPr bwMode="auto">
          <a:xfrm>
            <a:off x="3124200" y="1524000"/>
            <a:ext cx="2362200" cy="3276600"/>
          </a:xfrm>
          <a:prstGeom prst="rect">
            <a:avLst/>
          </a:prstGeom>
          <a:noFill/>
        </p:spPr>
      </p:pic>
      <p:pic>
        <p:nvPicPr>
          <p:cNvPr id="6" name="Содержимое 4" descr="5_4.jpg"/>
          <p:cNvPicPr>
            <a:picLocks noChangeAspect="1"/>
          </p:cNvPicPr>
          <p:nvPr/>
        </p:nvPicPr>
        <p:blipFill>
          <a:blip r:embed="rId5" cstate="screen">
            <a:lum contrast="30000"/>
          </a:blip>
          <a:stretch>
            <a:fillRect/>
          </a:stretch>
        </p:blipFill>
        <p:spPr>
          <a:xfrm>
            <a:off x="5410200" y="3733800"/>
            <a:ext cx="2120348" cy="2926080"/>
          </a:xfrm>
          <a:prstGeom prst="rect">
            <a:avLst/>
          </a:prstGeom>
        </p:spPr>
      </p:pic>
      <p:pic>
        <p:nvPicPr>
          <p:cNvPr id="7" name="Picture 4" descr="F:\космос\kosmos4.jpg"/>
          <p:cNvPicPr>
            <a:picLocks noChangeAspect="1" noChangeArrowheads="1"/>
          </p:cNvPicPr>
          <p:nvPr/>
        </p:nvPicPr>
        <p:blipFill>
          <a:blip r:embed="rId6" cstate="screen">
            <a:lum contrast="30000"/>
          </a:blip>
          <a:srcRect/>
          <a:stretch>
            <a:fillRect/>
          </a:stretch>
        </p:blipFill>
        <p:spPr bwMode="auto">
          <a:xfrm>
            <a:off x="6781800" y="1143000"/>
            <a:ext cx="2181140" cy="2667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57200"/>
            <a:ext cx="5715000" cy="16002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рисуем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космос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52400" y="152399"/>
            <a:ext cx="1447800" cy="1381991"/>
          </a:xfrm>
          <a:prstGeom prst="rect">
            <a:avLst/>
          </a:prstGeom>
        </p:spPr>
      </p:pic>
      <p:pic>
        <p:nvPicPr>
          <p:cNvPr id="16" name="Рисунок 15" descr="DSC_0714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0566804">
            <a:off x="518814" y="1345514"/>
            <a:ext cx="2819400" cy="22184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DSC_0716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1428745">
            <a:off x="5551146" y="1469898"/>
            <a:ext cx="3200400" cy="212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DSC_071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81000" y="4267200"/>
            <a:ext cx="3505200" cy="23305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DSC_071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971800" y="2438400"/>
            <a:ext cx="3082137" cy="20492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DSC_0717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5410200" y="4419600"/>
            <a:ext cx="3429000" cy="2279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46032629500058804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3226355">
            <a:off x="3807792" y="4692310"/>
            <a:ext cx="1676400" cy="1600200"/>
          </a:xfrm>
          <a:prstGeom prst="rect">
            <a:avLst/>
          </a:prstGeom>
        </p:spPr>
      </p:pic>
      <p:pic>
        <p:nvPicPr>
          <p:cNvPr id="11" name="Рисунок 10" descr="46032629500058804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62800" y="152400"/>
            <a:ext cx="1676400" cy="1600200"/>
          </a:xfrm>
          <a:prstGeom prst="rect">
            <a:avLst/>
          </a:prstGeom>
        </p:spPr>
      </p:pic>
      <p:pic>
        <p:nvPicPr>
          <p:cNvPr id="12" name="Рисунок 11" descr="46032629500058804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828800" y="2971800"/>
            <a:ext cx="1676400" cy="1600200"/>
          </a:xfrm>
          <a:prstGeom prst="rect">
            <a:avLst/>
          </a:prstGeom>
        </p:spPr>
      </p:pic>
      <p:pic>
        <p:nvPicPr>
          <p:cNvPr id="14" name="Рисунок 13" descr="460326295000588040.jpg"/>
          <p:cNvPicPr>
            <a:picLocks noChangeAspect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5715000" y="2971800"/>
            <a:ext cx="1676400" cy="16002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0885" y="304800"/>
            <a:ext cx="7162800" cy="20574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Изготовление газеты: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«Наша дружная команда»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676401" y="1905000"/>
            <a:ext cx="7222790" cy="47243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6032629500058804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448434" y="5286153"/>
            <a:ext cx="1573161" cy="1524000"/>
          </a:xfrm>
          <a:prstGeom prst="rect">
            <a:avLst/>
          </a:prstGeom>
        </p:spPr>
      </p:pic>
      <p:pic>
        <p:nvPicPr>
          <p:cNvPr id="7" name="Рисунок 6" descr="460326295000588040.jpg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236907">
            <a:off x="800100" y="3934167"/>
            <a:ext cx="1752600" cy="1018953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153-2.jpg"/>
          <p:cNvPicPr>
            <a:picLocks noChangeAspect="1"/>
          </p:cNvPicPr>
          <p:nvPr/>
        </p:nvPicPr>
        <p:blipFill>
          <a:blip r:embed="rId2" cstate="print">
            <a:lum bright="3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020762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990000"/>
                </a:solidFill>
                <a:latin typeface="Times New Roman" pitchFamily="18" charset="0"/>
                <a:cs typeface="Times New Roman" pitchFamily="18" charset="0"/>
              </a:rPr>
              <a:t>Постройка космического корабля </a:t>
            </a:r>
            <a:endParaRPr lang="ru-RU" sz="4800" dirty="0">
              <a:solidFill>
                <a:srgbClr val="99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_06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3400" y="2057400"/>
            <a:ext cx="4125772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SC_0675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357562"/>
            <a:ext cx="4572000" cy="3039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Раскраски для детей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62800" y="0"/>
            <a:ext cx="1676400" cy="1600200"/>
          </a:xfrm>
          <a:prstGeom prst="rect">
            <a:avLst/>
          </a:prstGeom>
        </p:spPr>
      </p:pic>
      <p:pic>
        <p:nvPicPr>
          <p:cNvPr id="6" name="Рисунок 5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086600" y="5257800"/>
            <a:ext cx="1676400" cy="1600200"/>
          </a:xfrm>
          <a:prstGeom prst="rect">
            <a:avLst/>
          </a:prstGeom>
        </p:spPr>
      </p:pic>
      <p:pic>
        <p:nvPicPr>
          <p:cNvPr id="7" name="Рисунок 6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714348" y="3143248"/>
            <a:ext cx="1676400" cy="1600200"/>
          </a:xfrm>
          <a:prstGeom prst="rect">
            <a:avLst/>
          </a:prstGeom>
        </p:spPr>
      </p:pic>
      <p:pic>
        <p:nvPicPr>
          <p:cNvPr id="8" name="Рисунок 7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324600" y="3962400"/>
            <a:ext cx="1676400" cy="1600200"/>
          </a:xfrm>
          <a:prstGeom prst="rect">
            <a:avLst/>
          </a:prstGeom>
        </p:spPr>
      </p:pic>
      <p:pic>
        <p:nvPicPr>
          <p:cNvPr id="9" name="Рисунок 8" descr="460326295000588040.jpg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flipH="1">
            <a:off x="571472" y="4857760"/>
            <a:ext cx="1676400" cy="1600200"/>
          </a:xfrm>
          <a:prstGeom prst="rect">
            <a:avLst/>
          </a:prstGeom>
        </p:spPr>
      </p:pic>
      <p:pic>
        <p:nvPicPr>
          <p:cNvPr id="11" name="Рисунок 10" descr="458-raskraska-solnechnaya-sistema-zvezdi-planeti-raketi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942332">
            <a:off x="2342026" y="2072189"/>
            <a:ext cx="1524517" cy="19310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65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 rot="4858645">
            <a:off x="6367723" y="1655288"/>
            <a:ext cx="2144114" cy="23807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aliens1143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362200" y="4495800"/>
            <a:ext cx="1445578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 descr="22247869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343400" y="1676400"/>
            <a:ext cx="1528292" cy="21701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astronaut-in-front-of-the-planet-coloring-page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4419600" y="4191000"/>
            <a:ext cx="1800488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597957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2357422" y="428604"/>
            <a:ext cx="6329378" cy="98903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600" b="1" dirty="0" smtClean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Наши рисунки</a:t>
            </a:r>
            <a:endParaRPr kumimoji="0" lang="ru-RU" sz="3600" b="0" u="none" strike="noStrike" kern="1200" cap="none" spc="0" normalizeH="0" baseline="0" noProof="0" dirty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DSC_071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428860" y="1571612"/>
            <a:ext cx="6291083" cy="5072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46032629500058804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1497620" flipH="1">
            <a:off x="1142976" y="4500570"/>
            <a:ext cx="1676400" cy="1600200"/>
          </a:xfrm>
          <a:prstGeom prst="rect">
            <a:avLst/>
          </a:prstGeom>
        </p:spPr>
      </p:pic>
      <p:pic>
        <p:nvPicPr>
          <p:cNvPr id="6" name="Рисунок 5" descr="460326295000588040.jpg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 rot="11497620" flipH="1">
            <a:off x="7323548" y="366801"/>
            <a:ext cx="1676400" cy="1600200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360</TotalTime>
  <Words>388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Office Theme</vt:lpstr>
      <vt:lpstr>Слайд 1</vt:lpstr>
      <vt:lpstr>Паспорт проектной работы</vt:lpstr>
      <vt:lpstr>Этапы реализации проекта: </vt:lpstr>
      <vt:lpstr>Решение поставленных задач с родителями: </vt:lpstr>
      <vt:lpstr>Мы рисуем  космос</vt:lpstr>
      <vt:lpstr>Изготовление газеты:  «Наша дружная команда»</vt:lpstr>
      <vt:lpstr>Постройка космического корабля </vt:lpstr>
      <vt:lpstr>Раскраски для детей</vt:lpstr>
      <vt:lpstr>Слайд 9</vt:lpstr>
      <vt:lpstr>Организация выставки совместных с детьми поделок и рисунков «Мир Космоса»  к годовщине полёта Юрия Гагарина в космос,  ко Дню космонавтики.</vt:lpstr>
      <vt:lpstr>Слайд 11</vt:lpstr>
      <vt:lpstr>Слайд 12</vt:lpstr>
      <vt:lpstr>Слайд 13</vt:lpstr>
      <vt:lpstr>Слайд 14</vt:lpstr>
      <vt:lpstr>Результат: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Краткосрочный проект</dc:title>
  <dc:creator>Домашний</dc:creator>
  <cp:lastModifiedBy>Кристина</cp:lastModifiedBy>
  <cp:revision>46</cp:revision>
  <dcterms:created xsi:type="dcterms:W3CDTF">2015-04-23T15:41:58Z</dcterms:created>
  <dcterms:modified xsi:type="dcterms:W3CDTF">2018-04-13T06:40:28Z</dcterms:modified>
</cp:coreProperties>
</file>