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2" r:id="rId6"/>
    <p:sldId id="263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8" y="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proprofs.com/flashcards/topic/images/p18qk26h2b1vc61f381ibo6j17fe3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4804" y="4333806"/>
            <a:ext cx="4824536" cy="2371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top-bal.ru/pars_docs/refs/52/51020/51020_html_m7f4ad5d1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71533"/>
            <a:ext cx="1368152" cy="1368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://top-bal.ru/pars_docs/refs/52/51020/51020_html_m7f4ad5d1.gif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848" y="371533"/>
            <a:ext cx="1368152" cy="1368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roprofs.com/flashcards/topic/images/p18qk26h2b1vc61f381ibo6j17fe3.jpg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4804" y="4333806"/>
            <a:ext cx="4824536" cy="2371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dn.xl.thumbs.canstockphoto.com/canstock8696699.jpg" TargetMode="External"/><Relationship Id="rId7" Type="http://schemas.openxmlformats.org/officeDocument/2006/relationships/hyperlink" Target="http://linda6035.ucoz.ru/" TargetMode="External"/><Relationship Id="rId2" Type="http://schemas.openxmlformats.org/officeDocument/2006/relationships/hyperlink" Target="http://officevox.website/wp-content/uploads/2016/04/microsoft-office-powerpoint-templates-rYO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p-bal.ru/pars_docs/refs/52/51020/51020_html_m7f4ad5d1.gif" TargetMode="External"/><Relationship Id="rId5" Type="http://schemas.openxmlformats.org/officeDocument/2006/relationships/hyperlink" Target="http://www.proprofs.com/flashcards/topic/images/p18qk26h2b1vc61f381ibo6j17fe3.jpg" TargetMode="External"/><Relationship Id="rId4" Type="http://schemas.openxmlformats.org/officeDocument/2006/relationships/hyperlink" Target="https://cdn.vectorstock.com/i/thumbs/39,21/curled-corners-vector-13392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965004" y="4221088"/>
            <a:ext cx="7999483" cy="17057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						Подготовила: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						воспитатель	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						Попрядухина С.В.							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2018г</a:t>
            </a:r>
            <a:endParaRPr lang="ru-RU" sz="1600" i="1" dirty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971600" y="2070138"/>
            <a:ext cx="72008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3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Огород на подоконнике</a:t>
            </a:r>
            <a:endParaRPr lang="ru-RU" sz="3200" b="1" i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1026" name="Picture 2" descr="C:\Users\п\Desktop\IMG_3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7"/>
            <a:ext cx="2944327" cy="16561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908720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МКДОУ «</a:t>
            </a:r>
            <a:r>
              <a:rPr lang="ru-RU" sz="2000" b="1" dirty="0" err="1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Верхнемамонский</a:t>
            </a:r>
            <a:r>
              <a:rPr lang="ru-RU" sz="20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детский сад №1»</a:t>
            </a:r>
            <a:endParaRPr lang="ru-RU" sz="2000" b="1" dirty="0">
              <a:ln w="12700">
                <a:solidFill>
                  <a:srgbClr val="92D05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25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\Desktop\IMG_3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05064"/>
            <a:ext cx="4435333" cy="2494874"/>
          </a:xfrm>
          <a:prstGeom prst="rect">
            <a:avLst/>
          </a:prstGeom>
          <a:noFill/>
        </p:spPr>
      </p:pic>
      <p:pic>
        <p:nvPicPr>
          <p:cNvPr id="1027" name="Picture 3" descr="C:\Users\п\Desktop\IMG_39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5954" y="1340768"/>
            <a:ext cx="4736526" cy="266429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Дети научились сажать и ухаживать за огородом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4433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\Desktop\IMG_3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308" y="1772816"/>
            <a:ext cx="8320925" cy="468052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Поливаем лук от всех недуг!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663855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\Desktop\IMG_3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259756" cy="46461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«Вот какой лучок у нас вырос!»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71069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Мы срезали перо лука и съели за обедом</a:t>
            </a:r>
            <a:endParaRPr lang="ru-RU" sz="2400" dirty="0"/>
          </a:p>
        </p:txBody>
      </p:sp>
      <p:pic>
        <p:nvPicPr>
          <p:cNvPr id="1026" name="Picture 2" descr="C:\Users\п\Desktop\IMG_4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556791"/>
            <a:ext cx="7467668" cy="4200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\Desktop\Бере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60432" cy="634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5637" y="1070228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Фон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Загнутый уголок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Тройной уголок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Рисунок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Рисунок1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3568" y="548681"/>
            <a:ext cx="7772400" cy="50405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85850" y="2689639"/>
            <a:ext cx="6715172" cy="3439109"/>
            <a:chOff x="607288" y="-815361"/>
            <a:chExt cx="7925152" cy="472398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0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359034"/>
              <a:ext cx="6491880" cy="549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7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26362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62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Дети научились сажать и ухаживать за огородом </vt:lpstr>
      <vt:lpstr> Поливаем лук от всех недуг!</vt:lpstr>
      <vt:lpstr> «Вот какой лучок у нас вырос!»</vt:lpstr>
      <vt:lpstr> Мы срезали перо лука и съели за обедом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Фокина Лидия Петровна</dc:creator>
  <cp:keywords>Шаблон презентации</cp:keywords>
  <cp:lastModifiedBy>Светлана</cp:lastModifiedBy>
  <cp:revision>26</cp:revision>
  <dcterms:created xsi:type="dcterms:W3CDTF">2017-02-23T13:11:39Z</dcterms:created>
  <dcterms:modified xsi:type="dcterms:W3CDTF">2018-04-15T13:54:38Z</dcterms:modified>
</cp:coreProperties>
</file>