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5" r:id="rId4"/>
    <p:sldId id="276" r:id="rId5"/>
    <p:sldId id="277" r:id="rId6"/>
    <p:sldId id="28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48" d="100"/>
          <a:sy n="48" d="100"/>
        </p:scale>
        <p:origin x="-114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417DC27-7743-4129-979D-562079F482E0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45650D2-0035-412F-955F-A65E03F038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662473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C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C000"/>
                </a:solidFill>
                <a:effectLst/>
              </a:rPr>
            </a:br>
            <a:r>
              <a:rPr lang="ru-RU" sz="2000" dirty="0" smtClean="0">
                <a:solidFill>
                  <a:srgbClr val="FFC000"/>
                </a:solidFill>
                <a:effectLst/>
              </a:rPr>
              <a:t>ГБОУ  "</a:t>
            </a:r>
            <a:r>
              <a:rPr lang="ru-RU" sz="2000" dirty="0">
                <a:solidFill>
                  <a:srgbClr val="FFC000"/>
                </a:solidFill>
                <a:effectLst/>
              </a:rPr>
              <a:t>Инженерно-техническая школа имени дважды </a:t>
            </a:r>
            <a:r>
              <a:rPr lang="ru-RU" sz="2000" dirty="0" smtClean="0">
                <a:solidFill>
                  <a:srgbClr val="FFC00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FFC000"/>
                </a:solidFill>
                <a:effectLst/>
              </a:rPr>
            </a:br>
            <a:r>
              <a:rPr lang="ru-RU" sz="2000" dirty="0" smtClean="0">
                <a:solidFill>
                  <a:srgbClr val="FFC000"/>
                </a:solidFill>
                <a:effectLst/>
              </a:rPr>
              <a:t>Героя </a:t>
            </a:r>
            <a:r>
              <a:rPr lang="ru-RU" sz="2000" dirty="0">
                <a:solidFill>
                  <a:srgbClr val="FFC000"/>
                </a:solidFill>
                <a:effectLst/>
              </a:rPr>
              <a:t>Советского Союза П.Р. </a:t>
            </a:r>
            <a:r>
              <a:rPr lang="ru-RU" sz="2000" dirty="0" smtClean="0">
                <a:solidFill>
                  <a:srgbClr val="FFC000"/>
                </a:solidFill>
                <a:effectLst/>
              </a:rPr>
              <a:t>Поповича</a:t>
            </a:r>
            <a:r>
              <a:rPr lang="en-US" sz="2000" dirty="0" smtClean="0">
                <a:solidFill>
                  <a:srgbClr val="FFC000"/>
                </a:solidFill>
                <a:effectLst/>
              </a:rPr>
              <a:t>”</a:t>
            </a:r>
            <a:r>
              <a:rPr lang="ru-RU" sz="2000" dirty="0" smtClean="0">
                <a:solidFill>
                  <a:srgbClr val="FFC00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FFC000"/>
                </a:solidFill>
                <a:effectLst/>
              </a:rPr>
            </a:br>
            <a:r>
              <a:rPr lang="ru-RU" sz="2000" dirty="0" smtClean="0">
                <a:solidFill>
                  <a:srgbClr val="FFC000"/>
                </a:solidFill>
                <a:effectLst/>
              </a:rPr>
              <a:t>Дошкольное учреждение  </a:t>
            </a:r>
            <a:r>
              <a:rPr lang="ru-RU" sz="2000" dirty="0" err="1" smtClean="0">
                <a:solidFill>
                  <a:srgbClr val="FFC000"/>
                </a:solidFill>
                <a:effectLst/>
              </a:rPr>
              <a:t>Б.Коптевский</a:t>
            </a:r>
            <a:r>
              <a:rPr lang="ru-RU" sz="2000" dirty="0" smtClean="0">
                <a:solidFill>
                  <a:srgbClr val="FFC000"/>
                </a:solidFill>
                <a:effectLst/>
              </a:rPr>
              <a:t>  д.10</a:t>
            </a: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3200" smtClean="0">
                <a:effectLst/>
              </a:rPr>
              <a:t> </a:t>
            </a:r>
            <a:r>
              <a:rPr lang="ru-RU" sz="2800" b="1" smtClean="0">
                <a:solidFill>
                  <a:srgbClr val="92D050"/>
                </a:solidFill>
                <a:effectLst/>
              </a:rPr>
              <a:t>Открытое интегрированное </a:t>
            </a:r>
            <a:r>
              <a:rPr lang="ru-RU" sz="2800" b="1" dirty="0" smtClean="0">
                <a:solidFill>
                  <a:srgbClr val="92D050"/>
                </a:solidFill>
                <a:effectLst/>
              </a:rPr>
              <a:t>занятие </a:t>
            </a:r>
            <a:br>
              <a:rPr lang="ru-RU" sz="2800" b="1" dirty="0" smtClean="0">
                <a:solidFill>
                  <a:srgbClr val="92D050"/>
                </a:solidFill>
                <a:effectLst/>
              </a:rPr>
            </a:br>
            <a:r>
              <a:rPr lang="ru-RU" sz="2800" b="1" dirty="0" smtClean="0">
                <a:solidFill>
                  <a:srgbClr val="92D050"/>
                </a:solidFill>
                <a:effectLst/>
              </a:rPr>
              <a:t>по развитию речи и  экспериментированию</a:t>
            </a:r>
            <a:br>
              <a:rPr lang="ru-RU" sz="2800" b="1" dirty="0" smtClean="0">
                <a:solidFill>
                  <a:srgbClr val="92D050"/>
                </a:solidFill>
                <a:effectLst/>
              </a:rPr>
            </a:br>
            <a:r>
              <a:rPr lang="ru-RU" sz="2800" b="1" dirty="0" smtClean="0">
                <a:solidFill>
                  <a:srgbClr val="92D050"/>
                </a:solidFill>
                <a:effectLst/>
              </a:rPr>
              <a:t>в средней  группе</a:t>
            </a:r>
            <a:br>
              <a:rPr lang="ru-RU" sz="2800" b="1" dirty="0" smtClean="0">
                <a:solidFill>
                  <a:srgbClr val="92D050"/>
                </a:solidFill>
                <a:effectLst/>
              </a:rPr>
            </a:br>
            <a:r>
              <a:rPr lang="ru-RU" sz="2000" dirty="0" smtClean="0">
                <a:solidFill>
                  <a:srgbClr val="92D05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92D050"/>
                </a:solidFill>
                <a:effectLst/>
              </a:rPr>
            </a:br>
            <a:r>
              <a:rPr lang="ru-RU" sz="2000" dirty="0" smtClean="0">
                <a:effectLst/>
              </a:rPr>
              <a:t>                                                                   Воспитатели: Володина А.Г.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                                                                                               </a:t>
            </a:r>
            <a:r>
              <a:rPr lang="ru-RU" sz="2000" dirty="0" err="1" smtClean="0">
                <a:effectLst/>
              </a:rPr>
              <a:t>Коротеева</a:t>
            </a:r>
            <a:r>
              <a:rPr lang="ru-RU" sz="2000" dirty="0" smtClean="0">
                <a:effectLst/>
              </a:rPr>
              <a:t> М.Д.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Москва, 2018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5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7543800" cy="9144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Цель: </a:t>
            </a:r>
            <a:r>
              <a:rPr lang="ru-RU" sz="3200" b="1" dirty="0" smtClean="0">
                <a:solidFill>
                  <a:srgbClr val="FFC000"/>
                </a:solidFill>
              </a:rPr>
              <a:t>Знакомство детей с солнечной системой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 smtClean="0">
                <a:solidFill>
                  <a:srgbClr val="C00000"/>
                </a:solidFill>
              </a:rPr>
              <a:t>Задачи:  </a:t>
            </a:r>
            <a:r>
              <a:rPr lang="ru-RU" sz="2800" b="1" dirty="0" smtClean="0">
                <a:solidFill>
                  <a:srgbClr val="FFC000"/>
                </a:solidFill>
              </a:rPr>
              <a:t>1. Обогащать словарный запас детей (метеор, вселенная, астероид, телескоп, кратер, спутник, планетная система, звезда) по теме «Космос»;</a:t>
            </a:r>
            <a:br>
              <a:rPr lang="ru-RU" sz="2800" b="1" dirty="0" smtClean="0">
                <a:solidFill>
                  <a:srgbClr val="FFC000"/>
                </a:solidFill>
              </a:rPr>
            </a:br>
            <a:r>
              <a:rPr lang="ru-RU" sz="2800" b="1" dirty="0">
                <a:solidFill>
                  <a:srgbClr val="FFC000"/>
                </a:solidFill>
              </a:rPr>
              <a:t> </a:t>
            </a:r>
            <a:r>
              <a:rPr lang="ru-RU" sz="2800" b="1" dirty="0" smtClean="0">
                <a:solidFill>
                  <a:srgbClr val="FFC000"/>
                </a:solidFill>
              </a:rPr>
              <a:t>                2. Развивать познавательный интерес в экспериментальной деятельности детей;</a:t>
            </a:r>
            <a:br>
              <a:rPr lang="ru-RU" sz="2800" b="1" dirty="0" smtClean="0">
                <a:solidFill>
                  <a:srgbClr val="FFC000"/>
                </a:solidFill>
              </a:rPr>
            </a:br>
            <a:r>
              <a:rPr lang="ru-RU" sz="2800" b="1" dirty="0">
                <a:solidFill>
                  <a:srgbClr val="FFC000"/>
                </a:solidFill>
              </a:rPr>
              <a:t> </a:t>
            </a:r>
            <a:r>
              <a:rPr lang="ru-RU" sz="2800" b="1" dirty="0" smtClean="0">
                <a:solidFill>
                  <a:srgbClr val="FFC000"/>
                </a:solidFill>
              </a:rPr>
              <a:t>                3. воспитывать самостоятельность, внимательность друг к другу, отзывчивость.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71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407896" cy="91440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92D050"/>
                </a:solidFill>
              </a:rPr>
              <a:t>Путешествие в страну космических планет </a:t>
            </a:r>
            <a:endParaRPr lang="ru-RU" sz="4000" b="1" dirty="0">
              <a:solidFill>
                <a:srgbClr val="92D050"/>
              </a:solidFill>
            </a:endParaRPr>
          </a:p>
        </p:txBody>
      </p:sp>
      <p:pic>
        <p:nvPicPr>
          <p:cNvPr id="4098" name="Picture 2" descr="C:\Users\Гость\Desktop\IMG_90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6156176" cy="409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33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82177"/>
            <a:ext cx="7831831" cy="216024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Беседа о солнечной системе с космическим тигренком, который побывал на Марсе и подарил детям карту солнечной системы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Гость\Desktop\IMG_90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7569" y="2045159"/>
            <a:ext cx="486516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31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30108" cy="91440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Вокруг солнца вращаются  метеориты разных размеров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Гость\Desktop\IMG_90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4499992" cy="347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Гость\Downloads\IMG_90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484087" cy="523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41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1132278"/>
            <a:ext cx="3203848" cy="4770271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Мы провели </a:t>
            </a:r>
            <a:r>
              <a:rPr lang="ru-RU" sz="2400" b="1" dirty="0" err="1" smtClean="0">
                <a:solidFill>
                  <a:srgbClr val="FFFF00"/>
                </a:solidFill>
              </a:rPr>
              <a:t>экспермиентиро-вание</a:t>
            </a:r>
            <a:r>
              <a:rPr lang="ru-RU" sz="2400" b="1" dirty="0" smtClean="0">
                <a:solidFill>
                  <a:srgbClr val="FFFF00"/>
                </a:solidFill>
              </a:rPr>
              <a:t>  с мукой и цветными камушками и узнали, как образуются метеоритные кратеры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Гость\Desktop\IMG_90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891485" cy="325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Гость\Desktop\IMG_90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700945"/>
            <a:ext cx="4891485" cy="309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77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265</TotalTime>
  <Words>51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 ГБОУ  "Инженерно-техническая школа имени дважды  Героя Советского Союза П.Р. Поповича” Дошкольное учреждение  Б.Коптевский  д.10   Открытое интегрированное занятие  по развитию речи и  экспериментированию в средней  группе                                                                     Воспитатели: Володина А.Г.                                                                                                Коротеева М.Д.   Москва, 2018 </vt:lpstr>
      <vt:lpstr>Цель: Знакомство детей с солнечной системой  Задачи:  1. Обогащать словарный запас детей (метеор, вселенная, астероид, телескоп, кратер, спутник, планетная система, звезда) по теме «Космос»;                  2. Развивать познавательный интерес в экспериментальной деятельности детей;                  3. воспитывать самостоятельность, внимательность друг к другу, отзывчивость.</vt:lpstr>
      <vt:lpstr>Путешествие в страну космических планет </vt:lpstr>
      <vt:lpstr>Беседа о солнечной системе с космическим тигренком, который побывал на Марсе и подарил детям карту солнечной системы</vt:lpstr>
      <vt:lpstr>Вокруг солнца вращаются  метеориты разных размеров</vt:lpstr>
      <vt:lpstr>Мы провели экспермиентиро-вание  с мукой и цветными камушками и узнали, как образуются метеоритные кратеры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 Этот загадочный космос»   подготовили</dc:title>
  <dc:creator>Admin</dc:creator>
  <cp:lastModifiedBy>Admin</cp:lastModifiedBy>
  <cp:revision>27</cp:revision>
  <dcterms:created xsi:type="dcterms:W3CDTF">2018-03-20T16:46:24Z</dcterms:created>
  <dcterms:modified xsi:type="dcterms:W3CDTF">2018-04-16T14:48:54Z</dcterms:modified>
</cp:coreProperties>
</file>