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5" r:id="rId7"/>
    <p:sldId id="266" r:id="rId8"/>
    <p:sldId id="260" r:id="rId9"/>
    <p:sldId id="267" r:id="rId10"/>
    <p:sldId id="261" r:id="rId11"/>
    <p:sldId id="271" r:id="rId12"/>
    <p:sldId id="274" r:id="rId13"/>
    <p:sldId id="275" r:id="rId14"/>
    <p:sldId id="269" r:id="rId15"/>
    <p:sldId id="272" r:id="rId16"/>
    <p:sldId id="273" r:id="rId17"/>
    <p:sldId id="263" r:id="rId18"/>
    <p:sldId id="270" r:id="rId19"/>
    <p:sldId id="262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slide" Target="slide11.xml"/><Relationship Id="rId7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1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slide" Target="slide20.xml"/><Relationship Id="rId7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1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slide" Target="slide20.xml"/><Relationship Id="rId7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14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slide" Target="slide20.xml"/><Relationship Id="rId7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1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slide" Target="slide16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slide" Target="slide1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4.xml"/><Relationship Id="rId4" Type="http://schemas.openxmlformats.org/officeDocument/2006/relationships/image" Target="../media/image3.jpeg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slide" Target="slide19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3.xml"/><Relationship Id="rId7" Type="http://schemas.openxmlformats.org/officeDocument/2006/relationships/slide" Target="slide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9.xml"/><Relationship Id="rId7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6.xml"/><Relationship Id="rId10" Type="http://schemas.openxmlformats.org/officeDocument/2006/relationships/slide" Target="slide2.xml"/><Relationship Id="rId4" Type="http://schemas.openxmlformats.org/officeDocument/2006/relationships/image" Target="../media/image3.jpeg"/><Relationship Id="rId9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3.xml"/><Relationship Id="rId7" Type="http://schemas.openxmlformats.org/officeDocument/2006/relationships/slide" Target="slide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357298"/>
            <a:ext cx="768646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Компьютерная игра</a:t>
            </a:r>
          </a:p>
          <a:p>
            <a:pPr algn="ctr"/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«С чьей ветки детка?»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857884" y="2214554"/>
            <a:ext cx="2571768" cy="250030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857884" y="2214554"/>
            <a:ext cx="2571768" cy="250030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2731609" flipH="1">
            <a:off x="7274581" y="-14497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8965064">
            <a:off x="7299724" y="-245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857884" y="2214554"/>
            <a:ext cx="2571768" cy="250030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2731609" flipH="1">
            <a:off x="7108029" y="4596349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8965064">
            <a:off x="7133172" y="4586341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74581" y="-14497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99724" y="-245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6000760" y="2214554"/>
            <a:ext cx="2428892" cy="2428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/>
          <p:cNvPicPr>
            <a:picLocks noChangeAspect="1"/>
          </p:cNvPicPr>
          <p:nvPr/>
        </p:nvPicPr>
        <p:blipFill>
          <a:blip r:embed="rId3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74581" y="-14497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99724" y="-245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6000760" y="2214554"/>
            <a:ext cx="2428892" cy="2428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/>
          <p:cNvPicPr>
            <a:picLocks noChangeAspect="1"/>
          </p:cNvPicPr>
          <p:nvPr/>
        </p:nvPicPr>
        <p:blipFill>
          <a:blip r:embed="rId3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74581" y="-14497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99724" y="-245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2731609" flipH="1">
            <a:off x="7108029" y="4524913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8965064">
            <a:off x="7133172" y="45149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74581" y="-14497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99724" y="-245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731609" flipH="1">
            <a:off x="7108029" y="4524913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8965064">
            <a:off x="7133172" y="45149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5857884" y="2143116"/>
            <a:ext cx="2714644" cy="264318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/>
          <p:cNvPicPr>
            <a:picLocks noChangeAspect="1"/>
          </p:cNvPicPr>
          <p:nvPr/>
        </p:nvPicPr>
        <p:blipFill>
          <a:blip r:embed="rId3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74581" y="-14497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99724" y="-245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731609" flipH="1">
            <a:off x="7108029" y="4524913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8965064">
            <a:off x="7133172" y="4514905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/>
          <p:cNvPicPr>
            <a:picLocks noChangeAspect="1"/>
          </p:cNvPicPr>
          <p:nvPr/>
        </p:nvPicPr>
        <p:blipFill>
          <a:blip r:embed="rId3" cstate="print"/>
          <a:srcRect l="44737" r="21053" b="53049"/>
          <a:stretch>
            <a:fillRect/>
          </a:stretch>
        </p:blipFill>
        <p:spPr>
          <a:xfrm>
            <a:off x="6643702" y="2428868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46835" y="4453472"/>
            <a:ext cx="181417" cy="217842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71978" y="4443464"/>
            <a:ext cx="187635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111649">
            <a:off x="6228444" y="2710950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8" name="Стрелка вправо 7">
            <a:hlinkClick r:id="rId9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715008" y="2285992"/>
            <a:ext cx="2643206" cy="25717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4bf6f8e35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357718" cy="565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ir_tree_PNG3685.png"/>
          <p:cNvPicPr>
            <a:picLocks noChangeAspect="1"/>
          </p:cNvPicPr>
          <p:nvPr/>
        </p:nvPicPr>
        <p:blipFill>
          <a:blip r:embed="rId3" cstate="print"/>
          <a:srcRect l="44737" r="21053" b="53049"/>
          <a:stretch>
            <a:fillRect/>
          </a:stretch>
        </p:blipFill>
        <p:spPr>
          <a:xfrm>
            <a:off x="6500826" y="2571744"/>
            <a:ext cx="1214446" cy="1961797"/>
          </a:xfrm>
          <a:prstGeom prst="rect">
            <a:avLst/>
          </a:prstGeom>
        </p:spPr>
      </p:pic>
      <p:pic>
        <p:nvPicPr>
          <p:cNvPr id="6" name="Рисунок 5" descr="image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57166"/>
            <a:ext cx="2357454" cy="170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a261855f22ba02c7a87b9d4298ef64a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4714884"/>
            <a:ext cx="2302981" cy="196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715008" y="142852"/>
            <a:ext cx="2928958" cy="28574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/>
          <p:cNvPicPr>
            <a:picLocks noChangeAspect="1"/>
          </p:cNvPicPr>
          <p:nvPr/>
        </p:nvPicPr>
        <p:blipFill>
          <a:blip r:embed="rId3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111649">
            <a:off x="6228444" y="2710950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/>
          <p:cNvPicPr>
            <a:picLocks noChangeAspect="1"/>
          </p:cNvPicPr>
          <p:nvPr/>
        </p:nvPicPr>
        <p:blipFill>
          <a:blip r:embed="rId5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rId7" action="ppaction://hlinksldjump"/>
          </p:cNvPr>
          <p:cNvSpPr/>
          <p:nvPr/>
        </p:nvSpPr>
        <p:spPr>
          <a:xfrm>
            <a:off x="214282" y="6143644"/>
            <a:ext cx="857256" cy="500066"/>
          </a:xfrm>
          <a:prstGeom prst="leftArrow">
            <a:avLst>
              <a:gd name="adj1" fmla="val 5937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111649">
            <a:off x="6228445" y="2710950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2731609" flipH="1">
            <a:off x="7173744" y="2573114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8965064">
            <a:off x="7168972" y="2544103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8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rId9" action="ppaction://hlinksldjump"/>
          </p:cNvPr>
          <p:cNvSpPr/>
          <p:nvPr/>
        </p:nvSpPr>
        <p:spPr>
          <a:xfrm>
            <a:off x="214282" y="6143644"/>
            <a:ext cx="857256" cy="500066"/>
          </a:xfrm>
          <a:prstGeom prst="leftArrow">
            <a:avLst>
              <a:gd name="adj1" fmla="val 5937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715008" y="142852"/>
            <a:ext cx="2928958" cy="28574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/>
          <p:cNvPicPr>
            <a:picLocks noChangeAspect="1"/>
          </p:cNvPicPr>
          <p:nvPr/>
        </p:nvPicPr>
        <p:blipFill>
          <a:blip r:embed="rId3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111649">
            <a:off x="6228444" y="2710950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/>
          <p:cNvPicPr>
            <a:picLocks noChangeAspect="1"/>
          </p:cNvPicPr>
          <p:nvPr/>
        </p:nvPicPr>
        <p:blipFill>
          <a:blip r:embed="rId5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2731609" flipH="1">
            <a:off x="7173744" y="2573114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8965064">
            <a:off x="7168972" y="2544103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6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rId7" action="ppaction://hlinksldjump"/>
          </p:cNvPr>
          <p:cNvSpPr/>
          <p:nvPr/>
        </p:nvSpPr>
        <p:spPr>
          <a:xfrm>
            <a:off x="214282" y="6143644"/>
            <a:ext cx="857256" cy="500066"/>
          </a:xfrm>
          <a:prstGeom prst="leftArrow">
            <a:avLst>
              <a:gd name="adj1" fmla="val 5937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111649">
            <a:off x="6228445" y="2710950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/>
          <p:cNvPicPr>
            <a:picLocks noChangeAspect="1"/>
          </p:cNvPicPr>
          <p:nvPr/>
        </p:nvPicPr>
        <p:blipFill>
          <a:blip r:embed="rId6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2731609" flipH="1">
            <a:off x="7173744" y="2573114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8965064">
            <a:off x="7168972" y="2544103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731609" flipH="1">
            <a:off x="7213152" y="4540754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08380" y="4511743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7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rId8" action="ppaction://hlinksldjump"/>
          </p:cNvPr>
          <p:cNvSpPr/>
          <p:nvPr/>
        </p:nvSpPr>
        <p:spPr>
          <a:xfrm>
            <a:off x="214282" y="6143644"/>
            <a:ext cx="857256" cy="500066"/>
          </a:xfrm>
          <a:prstGeom prst="leftArrow">
            <a:avLst>
              <a:gd name="adj1" fmla="val 5937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5715008" y="142852"/>
            <a:ext cx="2928958" cy="28574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111649">
            <a:off x="6228445" y="2710950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/>
          <p:cNvPicPr>
            <a:picLocks noChangeAspect="1"/>
          </p:cNvPicPr>
          <p:nvPr/>
        </p:nvPicPr>
        <p:blipFill>
          <a:blip r:embed="rId6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2731609" flipH="1">
            <a:off x="7173744" y="2573114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8965064">
            <a:off x="7168972" y="2544103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731609" flipH="1">
            <a:off x="7213152" y="4540754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08380" y="4511743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>
            <a:hlinkClick r:id="rId7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>
            <a:hlinkClick r:id="rId8" action="ppaction://hlinksldjump"/>
          </p:cNvPr>
          <p:cNvSpPr/>
          <p:nvPr/>
        </p:nvSpPr>
        <p:spPr>
          <a:xfrm>
            <a:off x="214282" y="6143644"/>
            <a:ext cx="857256" cy="500066"/>
          </a:xfrm>
          <a:prstGeom prst="leftArrow">
            <a:avLst>
              <a:gd name="adj1" fmla="val 5937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111649">
            <a:off x="6228446" y="2710949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84589" y="4469315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79817" y="4440304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9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>
            <a:hlinkClick r:id="rId10" action="ppaction://hlinksldjump"/>
          </p:cNvPr>
          <p:cNvSpPr/>
          <p:nvPr/>
        </p:nvSpPr>
        <p:spPr>
          <a:xfrm>
            <a:off x="214282" y="6143644"/>
            <a:ext cx="857256" cy="500066"/>
          </a:xfrm>
          <a:prstGeom prst="leftArrow">
            <a:avLst>
              <a:gd name="adj1" fmla="val 5937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5715008" y="142852"/>
            <a:ext cx="2928958" cy="28574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бере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474157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irch-Leaves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 l="12660" t="5551" r="7842" b="2486"/>
          <a:stretch>
            <a:fillRect/>
          </a:stretch>
        </p:blipFill>
        <p:spPr>
          <a:xfrm>
            <a:off x="6072198" y="642918"/>
            <a:ext cx="2143140" cy="194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9889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111649">
            <a:off x="6228446" y="2710949"/>
            <a:ext cx="2253120" cy="2037822"/>
          </a:xfrm>
          <a:prstGeom prst="rect">
            <a:avLst/>
          </a:prstGeom>
        </p:spPr>
      </p:pic>
      <p:pic>
        <p:nvPicPr>
          <p:cNvPr id="7" name="Рисунок 6" descr="06d23bf4fe3b665fd5218d97fa41a.jpg"/>
          <p:cNvPicPr>
            <a:picLocks noChangeAspect="1"/>
          </p:cNvPicPr>
          <p:nvPr/>
        </p:nvPicPr>
        <p:blipFill>
          <a:blip r:embed="rId6"/>
          <a:srcRect r="16422"/>
          <a:stretch>
            <a:fillRect/>
          </a:stretch>
        </p:blipFill>
        <p:spPr>
          <a:xfrm>
            <a:off x="6143636" y="4714884"/>
            <a:ext cx="2286016" cy="18216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731609" flipH="1">
            <a:off x="7284589" y="4469315"/>
            <a:ext cx="181417" cy="207261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8965064">
            <a:off x="7279817" y="4440304"/>
            <a:ext cx="178521" cy="217329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rId7" action="ppaction://hlinksldjump"/>
          </p:cNvPr>
          <p:cNvSpPr/>
          <p:nvPr/>
        </p:nvSpPr>
        <p:spPr>
          <a:xfrm>
            <a:off x="8001024" y="6072206"/>
            <a:ext cx="9286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8" action="ppaction://hlinksldjump"/>
          </p:cNvPr>
          <p:cNvSpPr/>
          <p:nvPr/>
        </p:nvSpPr>
        <p:spPr>
          <a:xfrm>
            <a:off x="214282" y="6143644"/>
            <a:ext cx="857256" cy="500066"/>
          </a:xfrm>
          <a:prstGeom prst="leftArrow">
            <a:avLst>
              <a:gd name="adj1" fmla="val 5937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8</Words>
  <PresentationFormat>Экран (4:3)</PresentationFormat>
  <Paragraphs>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Admin</cp:lastModifiedBy>
  <cp:revision>97</cp:revision>
  <dcterms:created xsi:type="dcterms:W3CDTF">2017-04-08T13:15:54Z</dcterms:created>
  <dcterms:modified xsi:type="dcterms:W3CDTF">2018-03-06T07:17:04Z</dcterms:modified>
</cp:coreProperties>
</file>