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1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diagrams/data17.xml" ContentType="application/vnd.openxmlformats-officedocument.drawingml.diagramData+xml"/>
  <Override PartName="/ppt/diagrams/layout17.xml" ContentType="application/vnd.openxmlformats-officedocument.drawingml.diagramLayout+xml"/>
  <Override PartName="/ppt/diagrams/quickStyle17.xml" ContentType="application/vnd.openxmlformats-officedocument.drawingml.diagramStyle+xml"/>
  <Override PartName="/ppt/diagrams/colors17.xml" ContentType="application/vnd.openxmlformats-officedocument.drawingml.diagramColors+xml"/>
  <Override PartName="/ppt/diagrams/drawing17.xml" ContentType="application/vnd.ms-office.drawingml.diagramDrawing+xml"/>
  <Override PartName="/ppt/diagrams/data18.xml" ContentType="application/vnd.openxmlformats-officedocument.drawingml.diagramData+xml"/>
  <Override PartName="/ppt/diagrams/layout18.xml" ContentType="application/vnd.openxmlformats-officedocument.drawingml.diagramLayout+xml"/>
  <Override PartName="/ppt/diagrams/quickStyle18.xml" ContentType="application/vnd.openxmlformats-officedocument.drawingml.diagramStyle+xml"/>
  <Override PartName="/ppt/diagrams/colors18.xml" ContentType="application/vnd.openxmlformats-officedocument.drawingml.diagramColors+xml"/>
  <Override PartName="/ppt/diagrams/drawing18.xml" ContentType="application/vnd.ms-office.drawingml.diagramDrawing+xml"/>
  <Override PartName="/ppt/diagrams/data19.xml" ContentType="application/vnd.openxmlformats-officedocument.drawingml.diagramData+xml"/>
  <Override PartName="/ppt/diagrams/layout19.xml" ContentType="application/vnd.openxmlformats-officedocument.drawingml.diagramLayout+xml"/>
  <Override PartName="/ppt/diagrams/quickStyle19.xml" ContentType="application/vnd.openxmlformats-officedocument.drawingml.diagramStyle+xml"/>
  <Override PartName="/ppt/diagrams/colors19.xml" ContentType="application/vnd.openxmlformats-officedocument.drawingml.diagramColors+xml"/>
  <Override PartName="/ppt/diagrams/drawing19.xml" ContentType="application/vnd.ms-office.drawingml.diagramDrawing+xml"/>
  <Override PartName="/ppt/diagrams/data20.xml" ContentType="application/vnd.openxmlformats-officedocument.drawingml.diagramData+xml"/>
  <Override PartName="/ppt/diagrams/layout20.xml" ContentType="application/vnd.openxmlformats-officedocument.drawingml.diagramLayout+xml"/>
  <Override PartName="/ppt/diagrams/quickStyle20.xml" ContentType="application/vnd.openxmlformats-officedocument.drawingml.diagramStyle+xml"/>
  <Override PartName="/ppt/diagrams/colors20.xml" ContentType="application/vnd.openxmlformats-officedocument.drawingml.diagramColors+xml"/>
  <Override PartName="/ppt/diagrams/drawing20.xml" ContentType="application/vnd.ms-office.drawingml.diagramDrawing+xml"/>
  <Override PartName="/ppt/diagrams/data21.xml" ContentType="application/vnd.openxmlformats-officedocument.drawingml.diagramData+xml"/>
  <Override PartName="/ppt/diagrams/layout21.xml" ContentType="application/vnd.openxmlformats-officedocument.drawingml.diagramLayout+xml"/>
  <Override PartName="/ppt/diagrams/quickStyle21.xml" ContentType="application/vnd.openxmlformats-officedocument.drawingml.diagramStyle+xml"/>
  <Override PartName="/ppt/diagrams/colors21.xml" ContentType="application/vnd.openxmlformats-officedocument.drawingml.diagramColors+xml"/>
  <Override PartName="/ppt/diagrams/drawing21.xml" ContentType="application/vnd.ms-office.drawingml.diagramDrawing+xml"/>
  <Override PartName="/ppt/diagrams/data22.xml" ContentType="application/vnd.openxmlformats-officedocument.drawingml.diagramData+xml"/>
  <Override PartName="/ppt/diagrams/layout22.xml" ContentType="application/vnd.openxmlformats-officedocument.drawingml.diagramLayout+xml"/>
  <Override PartName="/ppt/diagrams/quickStyle22.xml" ContentType="application/vnd.openxmlformats-officedocument.drawingml.diagramStyle+xml"/>
  <Override PartName="/ppt/diagrams/colors22.xml" ContentType="application/vnd.openxmlformats-officedocument.drawingml.diagramColors+xml"/>
  <Override PartName="/ppt/diagrams/drawing22.xml" ContentType="application/vnd.ms-office.drawingml.diagramDrawing+xml"/>
  <Override PartName="/ppt/diagrams/data23.xml" ContentType="application/vnd.openxmlformats-officedocument.drawingml.diagramData+xml"/>
  <Override PartName="/ppt/diagrams/layout23.xml" ContentType="application/vnd.openxmlformats-officedocument.drawingml.diagramLayout+xml"/>
  <Override PartName="/ppt/diagrams/quickStyle23.xml" ContentType="application/vnd.openxmlformats-officedocument.drawingml.diagramStyle+xml"/>
  <Override PartName="/ppt/diagrams/colors23.xml" ContentType="application/vnd.openxmlformats-officedocument.drawingml.diagramColors+xml"/>
  <Override PartName="/ppt/diagrams/drawing23.xml" ContentType="application/vnd.ms-office.drawingml.diagramDrawing+xml"/>
  <Override PartName="/ppt/diagrams/data24.xml" ContentType="application/vnd.openxmlformats-officedocument.drawingml.diagramData+xml"/>
  <Override PartName="/ppt/diagrams/layout24.xml" ContentType="application/vnd.openxmlformats-officedocument.drawingml.diagramLayout+xml"/>
  <Override PartName="/ppt/diagrams/quickStyle24.xml" ContentType="application/vnd.openxmlformats-officedocument.drawingml.diagramStyle+xml"/>
  <Override PartName="/ppt/diagrams/colors24.xml" ContentType="application/vnd.openxmlformats-officedocument.drawingml.diagramColors+xml"/>
  <Override PartName="/ppt/diagrams/drawing24.xml" ContentType="application/vnd.ms-office.drawingml.diagramDrawing+xml"/>
  <Override PartName="/ppt/diagrams/data25.xml" ContentType="application/vnd.openxmlformats-officedocument.drawingml.diagramData+xml"/>
  <Override PartName="/ppt/diagrams/layout25.xml" ContentType="application/vnd.openxmlformats-officedocument.drawingml.diagramLayout+xml"/>
  <Override PartName="/ppt/diagrams/quickStyle25.xml" ContentType="application/vnd.openxmlformats-officedocument.drawingml.diagramStyle+xml"/>
  <Override PartName="/ppt/diagrams/colors25.xml" ContentType="application/vnd.openxmlformats-officedocument.drawingml.diagramColors+xml"/>
  <Override PartName="/ppt/diagrams/drawing25.xml" ContentType="application/vnd.ms-office.drawingml.diagramDrawing+xml"/>
  <Override PartName="/ppt/diagrams/data26.xml" ContentType="application/vnd.openxmlformats-officedocument.drawingml.diagramData+xml"/>
  <Override PartName="/ppt/diagrams/layout26.xml" ContentType="application/vnd.openxmlformats-officedocument.drawingml.diagramLayout+xml"/>
  <Override PartName="/ppt/diagrams/quickStyle26.xml" ContentType="application/vnd.openxmlformats-officedocument.drawingml.diagramStyle+xml"/>
  <Override PartName="/ppt/diagrams/colors26.xml" ContentType="application/vnd.openxmlformats-officedocument.drawingml.diagramColors+xml"/>
  <Override PartName="/ppt/diagrams/drawing26.xml" ContentType="application/vnd.ms-office.drawingml.diagramDrawing+xml"/>
  <Override PartName="/ppt/diagrams/data27.xml" ContentType="application/vnd.openxmlformats-officedocument.drawingml.diagramData+xml"/>
  <Override PartName="/ppt/diagrams/layout27.xml" ContentType="application/vnd.openxmlformats-officedocument.drawingml.diagramLayout+xml"/>
  <Override PartName="/ppt/diagrams/quickStyle27.xml" ContentType="application/vnd.openxmlformats-officedocument.drawingml.diagramStyle+xml"/>
  <Override PartName="/ppt/diagrams/colors27.xml" ContentType="application/vnd.openxmlformats-officedocument.drawingml.diagramColors+xml"/>
  <Override PartName="/ppt/diagrams/drawing27.xml" ContentType="application/vnd.ms-office.drawingml.diagramDrawing+xml"/>
  <Override PartName="/ppt/diagrams/data28.xml" ContentType="application/vnd.openxmlformats-officedocument.drawingml.diagramData+xml"/>
  <Override PartName="/ppt/diagrams/layout28.xml" ContentType="application/vnd.openxmlformats-officedocument.drawingml.diagramLayout+xml"/>
  <Override PartName="/ppt/diagrams/quickStyle28.xml" ContentType="application/vnd.openxmlformats-officedocument.drawingml.diagramStyle+xml"/>
  <Override PartName="/ppt/diagrams/colors28.xml" ContentType="application/vnd.openxmlformats-officedocument.drawingml.diagramColors+xml"/>
  <Override PartName="/ppt/diagrams/drawing28.xml" ContentType="application/vnd.ms-office.drawingml.diagramDrawing+xml"/>
  <Override PartName="/ppt/diagrams/data29.xml" ContentType="application/vnd.openxmlformats-officedocument.drawingml.diagramData+xml"/>
  <Override PartName="/ppt/diagrams/layout29.xml" ContentType="application/vnd.openxmlformats-officedocument.drawingml.diagramLayout+xml"/>
  <Override PartName="/ppt/diagrams/quickStyle29.xml" ContentType="application/vnd.openxmlformats-officedocument.drawingml.diagramStyle+xml"/>
  <Override PartName="/ppt/diagrams/colors29.xml" ContentType="application/vnd.openxmlformats-officedocument.drawingml.diagramColors+xml"/>
  <Override PartName="/ppt/diagrams/drawing29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sldIdLst>
    <p:sldId id="256" r:id="rId2"/>
    <p:sldId id="257" r:id="rId3"/>
    <p:sldId id="260" r:id="rId4"/>
    <p:sldId id="258" r:id="rId5"/>
    <p:sldId id="259" r:id="rId6"/>
    <p:sldId id="290" r:id="rId7"/>
    <p:sldId id="292" r:id="rId8"/>
    <p:sldId id="293" r:id="rId9"/>
    <p:sldId id="305" r:id="rId10"/>
    <p:sldId id="265" r:id="rId11"/>
    <p:sldId id="261" r:id="rId12"/>
    <p:sldId id="263" r:id="rId13"/>
    <p:sldId id="262" r:id="rId14"/>
    <p:sldId id="269" r:id="rId15"/>
    <p:sldId id="266" r:id="rId16"/>
    <p:sldId id="267" r:id="rId17"/>
    <p:sldId id="270" r:id="rId18"/>
    <p:sldId id="268" r:id="rId19"/>
    <p:sldId id="271" r:id="rId20"/>
    <p:sldId id="272" r:id="rId21"/>
    <p:sldId id="275" r:id="rId22"/>
    <p:sldId id="274" r:id="rId23"/>
    <p:sldId id="273" r:id="rId24"/>
    <p:sldId id="294" r:id="rId25"/>
    <p:sldId id="300" r:id="rId26"/>
    <p:sldId id="299" r:id="rId27"/>
    <p:sldId id="298" r:id="rId28"/>
    <p:sldId id="291" r:id="rId29"/>
    <p:sldId id="276" r:id="rId30"/>
    <p:sldId id="277" r:id="rId31"/>
    <p:sldId id="295" r:id="rId32"/>
    <p:sldId id="302" r:id="rId33"/>
    <p:sldId id="301" r:id="rId34"/>
    <p:sldId id="303" r:id="rId35"/>
    <p:sldId id="304" r:id="rId36"/>
    <p:sldId id="296" r:id="rId37"/>
    <p:sldId id="306" r:id="rId3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78" autoAdjust="0"/>
    <p:restoredTop sz="86420" autoAdjust="0"/>
  </p:normalViewPr>
  <p:slideViewPr>
    <p:cSldViewPr>
      <p:cViewPr varScale="1">
        <p:scale>
          <a:sx n="79" d="100"/>
          <a:sy n="79" d="100"/>
        </p:scale>
        <p:origin x="120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40" y="42198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diagrams/_rels/data25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colorful1#7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7.xml><?xml version="1.0" encoding="utf-8"?>
<dgm:colorsDef xmlns:dgm="http://schemas.openxmlformats.org/drawingml/2006/diagram" xmlns:a="http://schemas.openxmlformats.org/drawingml/2006/main" uniqueId="urn:microsoft.com/office/officeart/2005/8/colors/colorful1#8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8.xml><?xml version="1.0" encoding="utf-8"?>
<dgm:colorsDef xmlns:dgm="http://schemas.openxmlformats.org/drawingml/2006/diagram" xmlns:a="http://schemas.openxmlformats.org/drawingml/2006/main" uniqueId="urn:microsoft.com/office/officeart/2005/8/colors/colorful1#9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9.xml><?xml version="1.0" encoding="utf-8"?>
<dgm:colorsDef xmlns:dgm="http://schemas.openxmlformats.org/drawingml/2006/diagram" xmlns:a="http://schemas.openxmlformats.org/drawingml/2006/main" uniqueId="urn:microsoft.com/office/officeart/2005/8/colors/colorful1#10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2.xml><?xml version="1.0" encoding="utf-8"?>
<dgm:colorsDef xmlns:dgm="http://schemas.openxmlformats.org/drawingml/2006/diagram" xmlns:a="http://schemas.openxmlformats.org/drawingml/2006/main" uniqueId="urn:microsoft.com/office/officeart/2005/8/colors/colorful1#1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3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4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5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6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7.xml><?xml version="1.0" encoding="utf-8"?>
<dgm:colorsDef xmlns:dgm="http://schemas.openxmlformats.org/drawingml/2006/diagram" xmlns:a="http://schemas.openxmlformats.org/drawingml/2006/main" uniqueId="urn:microsoft.com/office/officeart/2005/8/colors/accent4_4">
  <dgm:title val=""/>
  <dgm:desc val=""/>
  <dgm:catLst>
    <dgm:cat type="accent4" pri="11400"/>
  </dgm:catLst>
  <dgm:styleLbl name="node0">
    <dgm:fillClrLst meth="cycle">
      <a:schemeClr val="accent4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4">
        <a:shade val="50000"/>
      </a:schemeClr>
      <a:schemeClr val="accent4">
        <a:tint val="55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4">
        <a:shade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4">
        <a:shade val="80000"/>
        <a:alpha val="50000"/>
      </a:schemeClr>
      <a:schemeClr val="accent4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4">
        <a:shade val="90000"/>
      </a:schemeClr>
      <a:schemeClr val="accent4">
        <a:tint val="50000"/>
      </a:schemeClr>
    </dgm:fillClrLst>
    <dgm:linClrLst meth="cycle">
      <a:schemeClr val="accent4">
        <a:shade val="90000"/>
      </a:schemeClr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4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4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4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>
        <a:tint val="60000"/>
      </a:schemeClr>
    </dgm:fillClrLst>
    <dgm:linClrLst meth="repeat">
      <a:schemeClr val="accent4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4">
        <a:shade val="8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4">
        <a:shade val="50000"/>
      </a:schemeClr>
      <a:schemeClr val="accent4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4">
        <a:alpha val="90000"/>
        <a:tint val="55000"/>
      </a:schemeClr>
    </dgm:fillClrLst>
    <dgm:linClrLst meth="repeat">
      <a:schemeClr val="accent4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4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4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4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4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4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55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9.xml><?xml version="1.0" encoding="utf-8"?>
<dgm:colorsDef xmlns:dgm="http://schemas.openxmlformats.org/drawingml/2006/diagram" xmlns:a="http://schemas.openxmlformats.org/drawingml/2006/main" uniqueId="urn:microsoft.com/office/officeart/2005/8/colors/colorful1#1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#2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#3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#4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1#5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#6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9407377-6BF4-4B0A-AF92-12DE02EFAA81}" type="doc">
      <dgm:prSet loTypeId="urn:microsoft.com/office/officeart/2005/8/layout/chevron2" loCatId="process" qsTypeId="urn:microsoft.com/office/officeart/2005/8/quickstyle/3d8" qsCatId="3D" csTypeId="urn:microsoft.com/office/officeart/2005/8/colors/accent1_3" csCatId="accent1" phldr="1"/>
      <dgm:spPr/>
      <dgm:t>
        <a:bodyPr/>
        <a:lstStyle/>
        <a:p>
          <a:endParaRPr lang="ru-RU"/>
        </a:p>
      </dgm:t>
    </dgm:pt>
    <dgm:pt modelId="{00708886-AA90-4B96-865A-F14020AA88A5}">
      <dgm:prSet phldrT="[Текст]"/>
      <dgm:spPr/>
      <dgm:t>
        <a:bodyPr/>
        <a:lstStyle/>
        <a:p>
          <a:r>
            <a:rPr lang="ru-RU" smtClean="0"/>
            <a:t>1</a:t>
          </a:r>
          <a:endParaRPr lang="ru-RU" dirty="0"/>
        </a:p>
      </dgm:t>
    </dgm:pt>
    <dgm:pt modelId="{C20371E3-10D1-4B0B-B251-1F320D20093B}" type="parTrans" cxnId="{89816487-129D-429C-B9C6-5C2547111CC0}">
      <dgm:prSet/>
      <dgm:spPr/>
      <dgm:t>
        <a:bodyPr/>
        <a:lstStyle/>
        <a:p>
          <a:endParaRPr lang="ru-RU"/>
        </a:p>
      </dgm:t>
    </dgm:pt>
    <dgm:pt modelId="{B364AEDA-52C0-4784-9A1B-1DDE9A076A77}" type="sibTrans" cxnId="{89816487-129D-429C-B9C6-5C2547111CC0}">
      <dgm:prSet/>
      <dgm:spPr/>
      <dgm:t>
        <a:bodyPr/>
        <a:lstStyle/>
        <a:p>
          <a:endParaRPr lang="ru-RU"/>
        </a:p>
      </dgm:t>
    </dgm:pt>
    <dgm:pt modelId="{189B06F8-5C88-4545-8794-FAA3BD978AE3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Конвенции о правах ребенка                 (от 20 ноября 1989 г.);</a:t>
          </a:r>
          <a:endParaRPr lang="ru-RU" sz="2800" dirty="0"/>
        </a:p>
      </dgm:t>
    </dgm:pt>
    <dgm:pt modelId="{EB1EAE85-A740-4E17-81DF-C8A712F64103}" type="parTrans" cxnId="{87D6B712-AA22-4280-8FBD-27A211EEA076}">
      <dgm:prSet/>
      <dgm:spPr/>
      <dgm:t>
        <a:bodyPr/>
        <a:lstStyle/>
        <a:p>
          <a:endParaRPr lang="ru-RU"/>
        </a:p>
      </dgm:t>
    </dgm:pt>
    <dgm:pt modelId="{0648EB9A-6A54-4E04-B41E-FFB6AF39C87A}" type="sibTrans" cxnId="{87D6B712-AA22-4280-8FBD-27A211EEA076}">
      <dgm:prSet/>
      <dgm:spPr/>
      <dgm:t>
        <a:bodyPr/>
        <a:lstStyle/>
        <a:p>
          <a:endParaRPr lang="ru-RU"/>
        </a:p>
      </dgm:t>
    </dgm:pt>
    <dgm:pt modelId="{AA19DEF7-4368-4E07-BDF9-7F572BC27C82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B93372C6-415F-48CC-BA09-830A2C061FC7}" type="parTrans" cxnId="{79B9840B-F33E-40B8-BA4E-FB751ADBB6B2}">
      <dgm:prSet/>
      <dgm:spPr/>
      <dgm:t>
        <a:bodyPr/>
        <a:lstStyle/>
        <a:p>
          <a:endParaRPr lang="ru-RU"/>
        </a:p>
      </dgm:t>
    </dgm:pt>
    <dgm:pt modelId="{EAE788D3-6171-40B1-9FAB-A392756A5006}" type="sibTrans" cxnId="{79B9840B-F33E-40B8-BA4E-FB751ADBB6B2}">
      <dgm:prSet/>
      <dgm:spPr/>
      <dgm:t>
        <a:bodyPr/>
        <a:lstStyle/>
        <a:p>
          <a:endParaRPr lang="ru-RU"/>
        </a:p>
      </dgm:t>
    </dgm:pt>
    <dgm:pt modelId="{48DB2F4F-5A95-480D-8C5E-0D25CED87BB6}">
      <dgm:prSet phldrT="[Текст]" custT="1"/>
      <dgm:spPr/>
      <dgm:t>
        <a:bodyPr/>
        <a:lstStyle/>
        <a:p>
          <a:r>
            <a:rPr lang="en-US" sz="3200" dirty="0" err="1" smtClean="0">
              <a:latin typeface="Times New Roman" pitchFamily="18" charset="0"/>
              <a:cs typeface="Times New Roman" pitchFamily="18" charset="0"/>
            </a:rPr>
            <a:t>Деклараци</a:t>
          </a:r>
          <a:r>
            <a:rPr lang="ru-RU" sz="3200" dirty="0" smtClean="0">
              <a:latin typeface="Times New Roman" pitchFamily="18" charset="0"/>
              <a:cs typeface="Times New Roman" pitchFamily="18" charset="0"/>
            </a:rPr>
            <a:t>я</a:t>
          </a:r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dirty="0" err="1" smtClean="0">
              <a:latin typeface="Times New Roman" pitchFamily="18" charset="0"/>
              <a:cs typeface="Times New Roman" pitchFamily="18" charset="0"/>
            </a:rPr>
            <a:t>прав</a:t>
          </a:r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en-US" sz="3200" dirty="0" err="1" smtClean="0">
              <a:latin typeface="Times New Roman" pitchFamily="18" charset="0"/>
              <a:cs typeface="Times New Roman" pitchFamily="18" charset="0"/>
            </a:rPr>
            <a:t>ребенка</a:t>
          </a:r>
          <a:r>
            <a:rPr lang="en-US" sz="3200" dirty="0" smtClean="0">
              <a:latin typeface="Times New Roman" pitchFamily="18" charset="0"/>
              <a:cs typeface="Times New Roman" pitchFamily="18" charset="0"/>
            </a:rPr>
            <a:t>.</a:t>
          </a:r>
          <a:endParaRPr lang="ru-RU" sz="3200" dirty="0"/>
        </a:p>
      </dgm:t>
    </dgm:pt>
    <dgm:pt modelId="{7925A461-42E7-4189-9521-BC4329BA7D80}" type="parTrans" cxnId="{A9EE7440-6579-4959-860E-308092B6D557}">
      <dgm:prSet/>
      <dgm:spPr/>
      <dgm:t>
        <a:bodyPr/>
        <a:lstStyle/>
        <a:p>
          <a:endParaRPr lang="ru-RU"/>
        </a:p>
      </dgm:t>
    </dgm:pt>
    <dgm:pt modelId="{3B7FFC81-A4D0-4F89-AEA5-3E878B9707E7}" type="sibTrans" cxnId="{A9EE7440-6579-4959-860E-308092B6D557}">
      <dgm:prSet/>
      <dgm:spPr/>
      <dgm:t>
        <a:bodyPr/>
        <a:lstStyle/>
        <a:p>
          <a:endParaRPr lang="ru-RU"/>
        </a:p>
      </dgm:t>
    </dgm:pt>
    <dgm:pt modelId="{C4966372-AE61-4B95-A3DD-BE06BCAB896F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E8234510-CF4C-44EB-985C-06E9E10EBDEE}" type="parTrans" cxnId="{511C14CF-5CC1-4C50-9082-56BBAD482F53}">
      <dgm:prSet/>
      <dgm:spPr/>
      <dgm:t>
        <a:bodyPr/>
        <a:lstStyle/>
        <a:p>
          <a:endParaRPr lang="ru-RU"/>
        </a:p>
      </dgm:t>
    </dgm:pt>
    <dgm:pt modelId="{A073E683-E16B-4576-9679-FBE4BCA1EBDA}" type="sibTrans" cxnId="{511C14CF-5CC1-4C50-9082-56BBAD482F53}">
      <dgm:prSet/>
      <dgm:spPr/>
      <dgm:t>
        <a:bodyPr/>
        <a:lstStyle/>
        <a:p>
          <a:endParaRPr lang="ru-RU"/>
        </a:p>
      </dgm:t>
    </dgm:pt>
    <dgm:pt modelId="{51F86B8D-1616-42AE-AD26-5717456654C1}">
      <dgm:prSet phldrT="[Текст]" custT="1"/>
      <dgm:spPr/>
      <dgm:t>
        <a:bodyPr/>
        <a:lstStyle/>
        <a:p>
          <a:r>
            <a:rPr lang="ru-RU" sz="2800" dirty="0" smtClean="0">
              <a:latin typeface="Times New Roman" pitchFamily="18" charset="0"/>
              <a:cs typeface="Times New Roman" pitchFamily="18" charset="0"/>
            </a:rPr>
            <a:t>Конвенции о правах инвалидов Генеральной Ассамблеи ООН                        от 13.12. </a:t>
          </a:r>
          <a:r>
            <a:rPr lang="en-US" sz="2800" dirty="0" smtClean="0">
              <a:latin typeface="Times New Roman" pitchFamily="18" charset="0"/>
              <a:cs typeface="Times New Roman" pitchFamily="18" charset="0"/>
            </a:rPr>
            <a:t>2006.</a:t>
          </a:r>
          <a:endParaRPr lang="ru-RU" sz="2800" dirty="0"/>
        </a:p>
      </dgm:t>
    </dgm:pt>
    <dgm:pt modelId="{791AEB6F-AC97-49B9-A3FF-7B8E1297EE7F}" type="parTrans" cxnId="{F0E4E2B4-A7E3-440A-83A6-3E42B2663204}">
      <dgm:prSet/>
      <dgm:spPr/>
      <dgm:t>
        <a:bodyPr/>
        <a:lstStyle/>
        <a:p>
          <a:endParaRPr lang="ru-RU"/>
        </a:p>
      </dgm:t>
    </dgm:pt>
    <dgm:pt modelId="{CB39D69C-1F7B-44D9-93F9-03DBECCCC1AC}" type="sibTrans" cxnId="{F0E4E2B4-A7E3-440A-83A6-3E42B2663204}">
      <dgm:prSet/>
      <dgm:spPr/>
      <dgm:t>
        <a:bodyPr/>
        <a:lstStyle/>
        <a:p>
          <a:endParaRPr lang="ru-RU"/>
        </a:p>
      </dgm:t>
    </dgm:pt>
    <dgm:pt modelId="{85A1117B-1352-43C7-8E4A-7B7B4D701CC3}" type="pres">
      <dgm:prSet presAssocID="{A9407377-6BF4-4B0A-AF92-12DE02EFAA81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9E2843-E159-4715-ACD1-22EE18B1116B}" type="pres">
      <dgm:prSet presAssocID="{00708886-AA90-4B96-865A-F14020AA88A5}" presName="composite" presStyleCnt="0"/>
      <dgm:spPr/>
      <dgm:t>
        <a:bodyPr/>
        <a:lstStyle/>
        <a:p>
          <a:endParaRPr lang="ru-RU"/>
        </a:p>
      </dgm:t>
    </dgm:pt>
    <dgm:pt modelId="{BA17AA14-23CC-4F97-A590-CCF7D377193F}" type="pres">
      <dgm:prSet presAssocID="{00708886-AA90-4B96-865A-F14020AA88A5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3BB6C4-C354-4035-89C2-4DCB9D7814BC}" type="pres">
      <dgm:prSet presAssocID="{00708886-AA90-4B96-865A-F14020AA88A5}" presName="descendantText" presStyleLbl="alignAcc1" presStyleIdx="0" presStyleCnt="3" custLinFactNeighborX="5856" custLinFactNeighborY="-3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5277502-10D9-4CC2-8E46-7D23B6A0C37E}" type="pres">
      <dgm:prSet presAssocID="{B364AEDA-52C0-4784-9A1B-1DDE9A076A77}" presName="sp" presStyleCnt="0"/>
      <dgm:spPr/>
      <dgm:t>
        <a:bodyPr/>
        <a:lstStyle/>
        <a:p>
          <a:endParaRPr lang="ru-RU"/>
        </a:p>
      </dgm:t>
    </dgm:pt>
    <dgm:pt modelId="{D2C39D56-B390-4E8C-839B-92EAAA229AF4}" type="pres">
      <dgm:prSet presAssocID="{AA19DEF7-4368-4E07-BDF9-7F572BC27C82}" presName="composite" presStyleCnt="0"/>
      <dgm:spPr/>
      <dgm:t>
        <a:bodyPr/>
        <a:lstStyle/>
        <a:p>
          <a:endParaRPr lang="ru-RU"/>
        </a:p>
      </dgm:t>
    </dgm:pt>
    <dgm:pt modelId="{D86DC04D-66E1-47E3-A549-42F54DDB4F4C}" type="pres">
      <dgm:prSet presAssocID="{AA19DEF7-4368-4E07-BDF9-7F572BC27C82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1F4D7E-8B15-4A80-81D8-D7D277E43800}" type="pres">
      <dgm:prSet presAssocID="{AA19DEF7-4368-4E07-BDF9-7F572BC27C82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77EDD-E1CD-4412-94C8-B11BAABE9C00}" type="pres">
      <dgm:prSet presAssocID="{EAE788D3-6171-40B1-9FAB-A392756A5006}" presName="sp" presStyleCnt="0"/>
      <dgm:spPr/>
      <dgm:t>
        <a:bodyPr/>
        <a:lstStyle/>
        <a:p>
          <a:endParaRPr lang="ru-RU"/>
        </a:p>
      </dgm:t>
    </dgm:pt>
    <dgm:pt modelId="{EDE8CE78-078C-45ED-BA56-A9BC81E9D047}" type="pres">
      <dgm:prSet presAssocID="{C4966372-AE61-4B95-A3DD-BE06BCAB896F}" presName="composite" presStyleCnt="0"/>
      <dgm:spPr/>
      <dgm:t>
        <a:bodyPr/>
        <a:lstStyle/>
        <a:p>
          <a:endParaRPr lang="ru-RU"/>
        </a:p>
      </dgm:t>
    </dgm:pt>
    <dgm:pt modelId="{7281AC46-21FE-482F-8B5C-E93C3B27AC84}" type="pres">
      <dgm:prSet presAssocID="{C4966372-AE61-4B95-A3DD-BE06BCAB896F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348F31-6982-4631-A65E-95FEB1AA218A}" type="pres">
      <dgm:prSet presAssocID="{C4966372-AE61-4B95-A3DD-BE06BCAB896F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9816487-129D-429C-B9C6-5C2547111CC0}" srcId="{A9407377-6BF4-4B0A-AF92-12DE02EFAA81}" destId="{00708886-AA90-4B96-865A-F14020AA88A5}" srcOrd="0" destOrd="0" parTransId="{C20371E3-10D1-4B0B-B251-1F320D20093B}" sibTransId="{B364AEDA-52C0-4784-9A1B-1DDE9A076A77}"/>
    <dgm:cxn modelId="{2B6A14B3-F230-45A5-9A23-ADF2BE4E5E38}" type="presOf" srcId="{189B06F8-5C88-4545-8794-FAA3BD978AE3}" destId="{213BB6C4-C354-4035-89C2-4DCB9D7814BC}" srcOrd="0" destOrd="0" presId="urn:microsoft.com/office/officeart/2005/8/layout/chevron2"/>
    <dgm:cxn modelId="{F0E4E2B4-A7E3-440A-83A6-3E42B2663204}" srcId="{C4966372-AE61-4B95-A3DD-BE06BCAB896F}" destId="{51F86B8D-1616-42AE-AD26-5717456654C1}" srcOrd="0" destOrd="0" parTransId="{791AEB6F-AC97-49B9-A3FF-7B8E1297EE7F}" sibTransId="{CB39D69C-1F7B-44D9-93F9-03DBECCCC1AC}"/>
    <dgm:cxn modelId="{385AFEDB-C692-4709-A372-AABC56F90F68}" type="presOf" srcId="{A9407377-6BF4-4B0A-AF92-12DE02EFAA81}" destId="{85A1117B-1352-43C7-8E4A-7B7B4D701CC3}" srcOrd="0" destOrd="0" presId="urn:microsoft.com/office/officeart/2005/8/layout/chevron2"/>
    <dgm:cxn modelId="{882734BF-4CF7-4945-8B7E-86D6AACECB64}" type="presOf" srcId="{00708886-AA90-4B96-865A-F14020AA88A5}" destId="{BA17AA14-23CC-4F97-A590-CCF7D377193F}" srcOrd="0" destOrd="0" presId="urn:microsoft.com/office/officeart/2005/8/layout/chevron2"/>
    <dgm:cxn modelId="{511C14CF-5CC1-4C50-9082-56BBAD482F53}" srcId="{A9407377-6BF4-4B0A-AF92-12DE02EFAA81}" destId="{C4966372-AE61-4B95-A3DD-BE06BCAB896F}" srcOrd="2" destOrd="0" parTransId="{E8234510-CF4C-44EB-985C-06E9E10EBDEE}" sibTransId="{A073E683-E16B-4576-9679-FBE4BCA1EBDA}"/>
    <dgm:cxn modelId="{2877FAC1-FB35-428F-A342-D0D5BFA9FD12}" type="presOf" srcId="{48DB2F4F-5A95-480D-8C5E-0D25CED87BB6}" destId="{AA1F4D7E-8B15-4A80-81D8-D7D277E43800}" srcOrd="0" destOrd="0" presId="urn:microsoft.com/office/officeart/2005/8/layout/chevron2"/>
    <dgm:cxn modelId="{E3AD37E7-032E-404D-9789-EEE1B1910772}" type="presOf" srcId="{51F86B8D-1616-42AE-AD26-5717456654C1}" destId="{3F348F31-6982-4631-A65E-95FEB1AA218A}" srcOrd="0" destOrd="0" presId="urn:microsoft.com/office/officeart/2005/8/layout/chevron2"/>
    <dgm:cxn modelId="{87D6B712-AA22-4280-8FBD-27A211EEA076}" srcId="{00708886-AA90-4B96-865A-F14020AA88A5}" destId="{189B06F8-5C88-4545-8794-FAA3BD978AE3}" srcOrd="0" destOrd="0" parTransId="{EB1EAE85-A740-4E17-81DF-C8A712F64103}" sibTransId="{0648EB9A-6A54-4E04-B41E-FFB6AF39C87A}"/>
    <dgm:cxn modelId="{527E6A60-A857-4DF1-B68C-F177E2B6B754}" type="presOf" srcId="{AA19DEF7-4368-4E07-BDF9-7F572BC27C82}" destId="{D86DC04D-66E1-47E3-A549-42F54DDB4F4C}" srcOrd="0" destOrd="0" presId="urn:microsoft.com/office/officeart/2005/8/layout/chevron2"/>
    <dgm:cxn modelId="{A9EE7440-6579-4959-860E-308092B6D557}" srcId="{AA19DEF7-4368-4E07-BDF9-7F572BC27C82}" destId="{48DB2F4F-5A95-480D-8C5E-0D25CED87BB6}" srcOrd="0" destOrd="0" parTransId="{7925A461-42E7-4189-9521-BC4329BA7D80}" sibTransId="{3B7FFC81-A4D0-4F89-AEA5-3E878B9707E7}"/>
    <dgm:cxn modelId="{79B9840B-F33E-40B8-BA4E-FB751ADBB6B2}" srcId="{A9407377-6BF4-4B0A-AF92-12DE02EFAA81}" destId="{AA19DEF7-4368-4E07-BDF9-7F572BC27C82}" srcOrd="1" destOrd="0" parTransId="{B93372C6-415F-48CC-BA09-830A2C061FC7}" sibTransId="{EAE788D3-6171-40B1-9FAB-A392756A5006}"/>
    <dgm:cxn modelId="{95C3DF53-103D-4992-9807-CD4519BF66C4}" type="presOf" srcId="{C4966372-AE61-4B95-A3DD-BE06BCAB896F}" destId="{7281AC46-21FE-482F-8B5C-E93C3B27AC84}" srcOrd="0" destOrd="0" presId="urn:microsoft.com/office/officeart/2005/8/layout/chevron2"/>
    <dgm:cxn modelId="{9A21C3EF-A122-4944-94D2-E4ED967AF986}" type="presParOf" srcId="{85A1117B-1352-43C7-8E4A-7B7B4D701CC3}" destId="{D59E2843-E159-4715-ACD1-22EE18B1116B}" srcOrd="0" destOrd="0" presId="urn:microsoft.com/office/officeart/2005/8/layout/chevron2"/>
    <dgm:cxn modelId="{EEB6D1F1-6AB6-4CED-9DF0-B57854C26378}" type="presParOf" srcId="{D59E2843-E159-4715-ACD1-22EE18B1116B}" destId="{BA17AA14-23CC-4F97-A590-CCF7D377193F}" srcOrd="0" destOrd="0" presId="urn:microsoft.com/office/officeart/2005/8/layout/chevron2"/>
    <dgm:cxn modelId="{B1793DED-2253-49D1-B0FF-D34F60D99631}" type="presParOf" srcId="{D59E2843-E159-4715-ACD1-22EE18B1116B}" destId="{213BB6C4-C354-4035-89C2-4DCB9D7814BC}" srcOrd="1" destOrd="0" presId="urn:microsoft.com/office/officeart/2005/8/layout/chevron2"/>
    <dgm:cxn modelId="{BAEE7D9C-F2D8-4A67-8762-57F5473F1F63}" type="presParOf" srcId="{85A1117B-1352-43C7-8E4A-7B7B4D701CC3}" destId="{55277502-10D9-4CC2-8E46-7D23B6A0C37E}" srcOrd="1" destOrd="0" presId="urn:microsoft.com/office/officeart/2005/8/layout/chevron2"/>
    <dgm:cxn modelId="{FBE98F2E-C1F4-4A69-B121-6707B68BAC67}" type="presParOf" srcId="{85A1117B-1352-43C7-8E4A-7B7B4D701CC3}" destId="{D2C39D56-B390-4E8C-839B-92EAAA229AF4}" srcOrd="2" destOrd="0" presId="urn:microsoft.com/office/officeart/2005/8/layout/chevron2"/>
    <dgm:cxn modelId="{2BA89AF5-0484-485A-B43C-F31A1EEE6F30}" type="presParOf" srcId="{D2C39D56-B390-4E8C-839B-92EAAA229AF4}" destId="{D86DC04D-66E1-47E3-A549-42F54DDB4F4C}" srcOrd="0" destOrd="0" presId="urn:microsoft.com/office/officeart/2005/8/layout/chevron2"/>
    <dgm:cxn modelId="{BDDBD9BD-35CA-46E9-99B1-E4B86D4004AA}" type="presParOf" srcId="{D2C39D56-B390-4E8C-839B-92EAAA229AF4}" destId="{AA1F4D7E-8B15-4A80-81D8-D7D277E43800}" srcOrd="1" destOrd="0" presId="urn:microsoft.com/office/officeart/2005/8/layout/chevron2"/>
    <dgm:cxn modelId="{C0A95320-8408-4416-A064-DD077FEB5905}" type="presParOf" srcId="{85A1117B-1352-43C7-8E4A-7B7B4D701CC3}" destId="{BF577EDD-E1CD-4412-94C8-B11BAABE9C00}" srcOrd="3" destOrd="0" presId="urn:microsoft.com/office/officeart/2005/8/layout/chevron2"/>
    <dgm:cxn modelId="{5D53ACB7-7A3C-423D-9AED-5BDB087A13E9}" type="presParOf" srcId="{85A1117B-1352-43C7-8E4A-7B7B4D701CC3}" destId="{EDE8CE78-078C-45ED-BA56-A9BC81E9D047}" srcOrd="4" destOrd="0" presId="urn:microsoft.com/office/officeart/2005/8/layout/chevron2"/>
    <dgm:cxn modelId="{B33EF559-44F5-40E3-BD91-CA6E35734FD7}" type="presParOf" srcId="{EDE8CE78-078C-45ED-BA56-A9BC81E9D047}" destId="{7281AC46-21FE-482F-8B5C-E93C3B27AC84}" srcOrd="0" destOrd="0" presId="urn:microsoft.com/office/officeart/2005/8/layout/chevron2"/>
    <dgm:cxn modelId="{E9D01E86-E6B6-48E1-A3C0-4F5888879801}" type="presParOf" srcId="{EDE8CE78-078C-45ED-BA56-A9BC81E9D047}" destId="{3F348F31-6982-4631-A65E-95FEB1AA218A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E25DCB3-2343-4892-93B8-5420A3A7A94B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86A5CD0D-C8DE-4A66-A970-F8D1C384440C}">
      <dgm:prSet custT="1"/>
      <dgm:spPr/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Охрана и укрепление физического и психического здоровья детей, в том числе их эмоционального благополучия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0386446-62DD-4211-A4D3-139C8BA8D702}" type="parTrans" cxnId="{FA1167FB-D767-4F6B-91E8-57DDC25A26D9}">
      <dgm:prSet/>
      <dgm:spPr/>
      <dgm:t>
        <a:bodyPr/>
        <a:lstStyle/>
        <a:p>
          <a:endParaRPr lang="ru-RU"/>
        </a:p>
      </dgm:t>
    </dgm:pt>
    <dgm:pt modelId="{23D88611-EB61-4D58-B6D3-511B3F53762A}" type="sibTrans" cxnId="{FA1167FB-D767-4F6B-91E8-57DDC25A26D9}">
      <dgm:prSet/>
      <dgm:spPr/>
      <dgm:t>
        <a:bodyPr/>
        <a:lstStyle/>
        <a:p>
          <a:endParaRPr lang="ru-RU"/>
        </a:p>
      </dgm:t>
    </dgm:pt>
    <dgm:pt modelId="{AE574706-34D8-41C5-96BB-1B023DF7F723}">
      <dgm:prSet custT="1"/>
      <dgm:spPr/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Обеспечение равных возможностей для полноценного развития каждого ребенка в период дошкольного детства независимо от места жительства, пола, нации, языка, социального статуса, психофизиологических и других особенностей (в том числе ограниченных возможностей здоровья)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50FCA1DC-4A21-4776-B8C5-5D6525CC4103}" type="parTrans" cxnId="{2BC7C48B-2AE6-47F6-9CBE-7044B0B4B6C0}">
      <dgm:prSet/>
      <dgm:spPr/>
      <dgm:t>
        <a:bodyPr/>
        <a:lstStyle/>
        <a:p>
          <a:endParaRPr lang="ru-RU"/>
        </a:p>
      </dgm:t>
    </dgm:pt>
    <dgm:pt modelId="{CECB47C3-02FF-4D37-9CF0-BDC5E0A18741}" type="sibTrans" cxnId="{2BC7C48B-2AE6-47F6-9CBE-7044B0B4B6C0}">
      <dgm:prSet/>
      <dgm:spPr/>
      <dgm:t>
        <a:bodyPr/>
        <a:lstStyle/>
        <a:p>
          <a:endParaRPr lang="ru-RU"/>
        </a:p>
      </dgm:t>
    </dgm:pt>
    <dgm:pt modelId="{3B35FC6C-9497-4E06-95CE-A0C97F584915}">
      <dgm:prSet custT="1"/>
      <dgm:spPr/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Обеспечение преемственности целей, задач и содержания образования, реализуемых в рамках образовательных программ различных уровней (далее - преемственность основных образовательных программ дошкольного и начального общего образования)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98147B37-BB46-4AD3-AB1B-0B6F281A0A03}" type="parTrans" cxnId="{23777323-984A-4B0E-9D22-C9D23C004A60}">
      <dgm:prSet/>
      <dgm:spPr/>
      <dgm:t>
        <a:bodyPr/>
        <a:lstStyle/>
        <a:p>
          <a:endParaRPr lang="ru-RU"/>
        </a:p>
      </dgm:t>
    </dgm:pt>
    <dgm:pt modelId="{C3D67279-EC2F-4A43-8D7E-5FD123C16FF7}" type="sibTrans" cxnId="{23777323-984A-4B0E-9D22-C9D23C004A60}">
      <dgm:prSet/>
      <dgm:spPr/>
      <dgm:t>
        <a:bodyPr/>
        <a:lstStyle/>
        <a:p>
          <a:endParaRPr lang="ru-RU"/>
        </a:p>
      </dgm:t>
    </dgm:pt>
    <dgm:pt modelId="{02353F44-FED6-4B4A-B502-9DF5F70F0CA7}">
      <dgm:prSet custT="1"/>
      <dgm:spPr/>
      <dgm:t>
        <a:bodyPr/>
        <a:lstStyle/>
        <a:p>
          <a:pPr algn="ctr" rtl="0"/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Создание благоприятных условий развития детей в соответствии с их возрастными и индивидуальными особенностями и склонностями, развития способностей и творческого потенциала каждого ребенка как субъекта отношений с самим собой, другими детьми, взрослыми и миром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2B16F19C-61B1-4CDA-B567-230A431FCE98}" type="parTrans" cxnId="{1E33FD21-D4BE-44E9-A6D8-74A1950F5CA3}">
      <dgm:prSet/>
      <dgm:spPr/>
      <dgm:t>
        <a:bodyPr/>
        <a:lstStyle/>
        <a:p>
          <a:endParaRPr lang="ru-RU"/>
        </a:p>
      </dgm:t>
    </dgm:pt>
    <dgm:pt modelId="{BC59696C-EC6C-4E90-9BA8-E8D7E0500AB3}" type="sibTrans" cxnId="{1E33FD21-D4BE-44E9-A6D8-74A1950F5CA3}">
      <dgm:prSet/>
      <dgm:spPr/>
      <dgm:t>
        <a:bodyPr/>
        <a:lstStyle/>
        <a:p>
          <a:endParaRPr lang="ru-RU"/>
        </a:p>
      </dgm:t>
    </dgm:pt>
    <dgm:pt modelId="{830C444B-8DE3-4FB5-A08C-749832CB9969}" type="pres">
      <dgm:prSet presAssocID="{AE25DCB3-2343-4892-93B8-5420A3A7A94B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2D2E852-7406-4E82-80D1-7FA1D20C8CF9}" type="pres">
      <dgm:prSet presAssocID="{86A5CD0D-C8DE-4A66-A970-F8D1C384440C}" presName="linNode" presStyleCnt="0"/>
      <dgm:spPr/>
    </dgm:pt>
    <dgm:pt modelId="{804D6BD1-0BE7-45FF-85E0-3FDEF444528E}" type="pres">
      <dgm:prSet presAssocID="{86A5CD0D-C8DE-4A66-A970-F8D1C384440C}" presName="parentText" presStyleLbl="node1" presStyleIdx="0" presStyleCnt="4" custScaleX="225000" custScaleY="31387" custLinFactNeighborX="68826" custLinFactNeighborY="-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219245-9C2C-4101-9C16-9F4E9247DC86}" type="pres">
      <dgm:prSet presAssocID="{23D88611-EB61-4D58-B6D3-511B3F53762A}" presName="sp" presStyleCnt="0"/>
      <dgm:spPr/>
    </dgm:pt>
    <dgm:pt modelId="{4CE464E0-D039-421A-B15B-8F962017CC96}" type="pres">
      <dgm:prSet presAssocID="{AE574706-34D8-41C5-96BB-1B023DF7F723}" presName="linNode" presStyleCnt="0"/>
      <dgm:spPr/>
    </dgm:pt>
    <dgm:pt modelId="{F45F7F2D-A221-45EE-994B-896F6E1E4DCE}" type="pres">
      <dgm:prSet presAssocID="{AE574706-34D8-41C5-96BB-1B023DF7F723}" presName="parentText" presStyleLbl="node1" presStyleIdx="1" presStyleCnt="4" custScaleX="270064" custScaleY="53996" custLinFactNeighborX="-3857" custLinFactNeighborY="-1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31F896-7150-475F-B6F7-EEABB0FED76D}" type="pres">
      <dgm:prSet presAssocID="{CECB47C3-02FF-4D37-9CF0-BDC5E0A18741}" presName="sp" presStyleCnt="0"/>
      <dgm:spPr/>
    </dgm:pt>
    <dgm:pt modelId="{BF72D36F-80CA-4F2B-A1D4-74D4B8A2FAFA}" type="pres">
      <dgm:prSet presAssocID="{3B35FC6C-9497-4E06-95CE-A0C97F584915}" presName="linNode" presStyleCnt="0"/>
      <dgm:spPr/>
    </dgm:pt>
    <dgm:pt modelId="{71FD1830-BEC7-49A3-A892-3BA6034006DC}" type="pres">
      <dgm:prSet presAssocID="{3B35FC6C-9497-4E06-95CE-A0C97F584915}" presName="parentText" presStyleLbl="node1" presStyleIdx="2" presStyleCnt="4" custScaleX="248571" custScaleY="57147" custLinFactNeighborX="25079" custLinFactNeighborY="226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7EC758-0E88-4DF8-B6E9-BF056E8BBE73}" type="pres">
      <dgm:prSet presAssocID="{C3D67279-EC2F-4A43-8D7E-5FD123C16FF7}" presName="sp" presStyleCnt="0"/>
      <dgm:spPr/>
    </dgm:pt>
    <dgm:pt modelId="{FDCD21A1-7020-4EB4-8C00-B563B7322610}" type="pres">
      <dgm:prSet presAssocID="{02353F44-FED6-4B4A-B502-9DF5F70F0CA7}" presName="linNode" presStyleCnt="0"/>
      <dgm:spPr/>
    </dgm:pt>
    <dgm:pt modelId="{ABCBAFBB-DA4B-46F9-AF89-8E8784C9610B}" type="pres">
      <dgm:prSet presAssocID="{02353F44-FED6-4B4A-B502-9DF5F70F0CA7}" presName="parentText" presStyleLbl="node1" presStyleIdx="3" presStyleCnt="4" custScaleX="277777" custScaleY="59863" custLinFactNeighborX="-3857" custLinFactNeighborY="56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777323-984A-4B0E-9D22-C9D23C004A60}" srcId="{AE25DCB3-2343-4892-93B8-5420A3A7A94B}" destId="{3B35FC6C-9497-4E06-95CE-A0C97F584915}" srcOrd="2" destOrd="0" parTransId="{98147B37-BB46-4AD3-AB1B-0B6F281A0A03}" sibTransId="{C3D67279-EC2F-4A43-8D7E-5FD123C16FF7}"/>
    <dgm:cxn modelId="{FA1167FB-D767-4F6B-91E8-57DDC25A26D9}" srcId="{AE25DCB3-2343-4892-93B8-5420A3A7A94B}" destId="{86A5CD0D-C8DE-4A66-A970-F8D1C384440C}" srcOrd="0" destOrd="0" parTransId="{C0386446-62DD-4211-A4D3-139C8BA8D702}" sibTransId="{23D88611-EB61-4D58-B6D3-511B3F53762A}"/>
    <dgm:cxn modelId="{1E33FD21-D4BE-44E9-A6D8-74A1950F5CA3}" srcId="{AE25DCB3-2343-4892-93B8-5420A3A7A94B}" destId="{02353F44-FED6-4B4A-B502-9DF5F70F0CA7}" srcOrd="3" destOrd="0" parTransId="{2B16F19C-61B1-4CDA-B567-230A431FCE98}" sibTransId="{BC59696C-EC6C-4E90-9BA8-E8D7E0500AB3}"/>
    <dgm:cxn modelId="{F265422E-CB51-450E-8951-14BB6DEE6991}" type="presOf" srcId="{86A5CD0D-C8DE-4A66-A970-F8D1C384440C}" destId="{804D6BD1-0BE7-45FF-85E0-3FDEF444528E}" srcOrd="0" destOrd="0" presId="urn:microsoft.com/office/officeart/2005/8/layout/vList5"/>
    <dgm:cxn modelId="{7DC1AACA-4CCB-4B97-BB61-F9EF8C54438B}" type="presOf" srcId="{AE25DCB3-2343-4892-93B8-5420A3A7A94B}" destId="{830C444B-8DE3-4FB5-A08C-749832CB9969}" srcOrd="0" destOrd="0" presId="urn:microsoft.com/office/officeart/2005/8/layout/vList5"/>
    <dgm:cxn modelId="{2BC7C48B-2AE6-47F6-9CBE-7044B0B4B6C0}" srcId="{AE25DCB3-2343-4892-93B8-5420A3A7A94B}" destId="{AE574706-34D8-41C5-96BB-1B023DF7F723}" srcOrd="1" destOrd="0" parTransId="{50FCA1DC-4A21-4776-B8C5-5D6525CC4103}" sibTransId="{CECB47C3-02FF-4D37-9CF0-BDC5E0A18741}"/>
    <dgm:cxn modelId="{BB4F54DD-ADD2-47BB-948F-666BF0987907}" type="presOf" srcId="{3B35FC6C-9497-4E06-95CE-A0C97F584915}" destId="{71FD1830-BEC7-49A3-A892-3BA6034006DC}" srcOrd="0" destOrd="0" presId="urn:microsoft.com/office/officeart/2005/8/layout/vList5"/>
    <dgm:cxn modelId="{B14FB3CA-BEED-40F9-B5D2-D1AAE9E3CBB7}" type="presOf" srcId="{02353F44-FED6-4B4A-B502-9DF5F70F0CA7}" destId="{ABCBAFBB-DA4B-46F9-AF89-8E8784C9610B}" srcOrd="0" destOrd="0" presId="urn:microsoft.com/office/officeart/2005/8/layout/vList5"/>
    <dgm:cxn modelId="{20F25B6C-5241-41E2-9389-0AACD7007371}" type="presOf" srcId="{AE574706-34D8-41C5-96BB-1B023DF7F723}" destId="{F45F7F2D-A221-45EE-994B-896F6E1E4DCE}" srcOrd="0" destOrd="0" presId="urn:microsoft.com/office/officeart/2005/8/layout/vList5"/>
    <dgm:cxn modelId="{54B92DB2-8FB2-44EB-80C4-854196E2D575}" type="presParOf" srcId="{830C444B-8DE3-4FB5-A08C-749832CB9969}" destId="{B2D2E852-7406-4E82-80D1-7FA1D20C8CF9}" srcOrd="0" destOrd="0" presId="urn:microsoft.com/office/officeart/2005/8/layout/vList5"/>
    <dgm:cxn modelId="{38A18E61-313B-45F8-A010-8519D6C462E3}" type="presParOf" srcId="{B2D2E852-7406-4E82-80D1-7FA1D20C8CF9}" destId="{804D6BD1-0BE7-45FF-85E0-3FDEF444528E}" srcOrd="0" destOrd="0" presId="urn:microsoft.com/office/officeart/2005/8/layout/vList5"/>
    <dgm:cxn modelId="{F73D5418-5D10-4265-B299-3C69BE3B5503}" type="presParOf" srcId="{830C444B-8DE3-4FB5-A08C-749832CB9969}" destId="{FA219245-9C2C-4101-9C16-9F4E9247DC86}" srcOrd="1" destOrd="0" presId="urn:microsoft.com/office/officeart/2005/8/layout/vList5"/>
    <dgm:cxn modelId="{55CDEEB0-5B85-4896-8652-D77D0A9D881A}" type="presParOf" srcId="{830C444B-8DE3-4FB5-A08C-749832CB9969}" destId="{4CE464E0-D039-421A-B15B-8F962017CC96}" srcOrd="2" destOrd="0" presId="urn:microsoft.com/office/officeart/2005/8/layout/vList5"/>
    <dgm:cxn modelId="{DBB56601-4559-4DFB-B6A1-C43FE9AA2CBB}" type="presParOf" srcId="{4CE464E0-D039-421A-B15B-8F962017CC96}" destId="{F45F7F2D-A221-45EE-994B-896F6E1E4DCE}" srcOrd="0" destOrd="0" presId="urn:microsoft.com/office/officeart/2005/8/layout/vList5"/>
    <dgm:cxn modelId="{2271FDB2-B63D-483B-BAB6-E1F3F0228A55}" type="presParOf" srcId="{830C444B-8DE3-4FB5-A08C-749832CB9969}" destId="{0431F896-7150-475F-B6F7-EEABB0FED76D}" srcOrd="3" destOrd="0" presId="urn:microsoft.com/office/officeart/2005/8/layout/vList5"/>
    <dgm:cxn modelId="{14899B4C-22AA-4C5F-9FC3-1479B1F50557}" type="presParOf" srcId="{830C444B-8DE3-4FB5-A08C-749832CB9969}" destId="{BF72D36F-80CA-4F2B-A1D4-74D4B8A2FAFA}" srcOrd="4" destOrd="0" presId="urn:microsoft.com/office/officeart/2005/8/layout/vList5"/>
    <dgm:cxn modelId="{3E55EF87-B6D0-4AFB-8517-5F83F32D100D}" type="presParOf" srcId="{BF72D36F-80CA-4F2B-A1D4-74D4B8A2FAFA}" destId="{71FD1830-BEC7-49A3-A892-3BA6034006DC}" srcOrd="0" destOrd="0" presId="urn:microsoft.com/office/officeart/2005/8/layout/vList5"/>
    <dgm:cxn modelId="{1781F715-DE11-4102-BF04-0F6CD3667D3A}" type="presParOf" srcId="{830C444B-8DE3-4FB5-A08C-749832CB9969}" destId="{EB7EC758-0E88-4DF8-B6E9-BF056E8BBE73}" srcOrd="5" destOrd="0" presId="urn:microsoft.com/office/officeart/2005/8/layout/vList5"/>
    <dgm:cxn modelId="{A8251B45-A244-4EBB-AED9-7A6DD813105B}" type="presParOf" srcId="{830C444B-8DE3-4FB5-A08C-749832CB9969}" destId="{FDCD21A1-7020-4EB4-8C00-B563B7322610}" srcOrd="6" destOrd="0" presId="urn:microsoft.com/office/officeart/2005/8/layout/vList5"/>
    <dgm:cxn modelId="{BB6409A3-C1DC-4CCF-BE81-B7FA087A447E}" type="presParOf" srcId="{FDCD21A1-7020-4EB4-8C00-B563B7322610}" destId="{ABCBAFBB-DA4B-46F9-AF89-8E8784C9610B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105496DC-F77B-4EC4-978F-231102C1022D}" type="doc">
      <dgm:prSet loTypeId="urn:microsoft.com/office/officeart/2005/8/layout/vList5" loCatId="list" qsTypeId="urn:microsoft.com/office/officeart/2005/8/quickstyle/3d2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1B3BB306-66F9-48DB-B0BD-FD324B931BFC}">
      <dgm:prSet custT="1"/>
      <dgm:spPr/>
      <dgm:t>
        <a:bodyPr/>
        <a:lstStyle/>
        <a:p>
          <a:pPr rtl="0"/>
          <a:r>
            <a:rPr lang="ru-RU" sz="1800" b="1" dirty="0" smtClean="0"/>
            <a:t>Объединение обучения и воспитания в целостный образовательный процесс на основе духовно-нравственных и </a:t>
          </a:r>
          <a:r>
            <a:rPr lang="ru-RU" sz="1800" b="1" dirty="0" err="1" smtClean="0"/>
            <a:t>социокультурных</a:t>
          </a:r>
          <a:r>
            <a:rPr lang="ru-RU" sz="1800" b="1" dirty="0" smtClean="0"/>
            <a:t> ценностей и принятых в обществе правил и норм поведения в интересах человека, семьи, общества.</a:t>
          </a:r>
          <a:endParaRPr lang="ru-RU" sz="1800" b="1" dirty="0"/>
        </a:p>
      </dgm:t>
    </dgm:pt>
    <dgm:pt modelId="{D71886C4-5756-4875-BE75-D3424E3F0F0A}" type="parTrans" cxnId="{A9671715-655D-4122-9C75-147F4261E192}">
      <dgm:prSet/>
      <dgm:spPr/>
      <dgm:t>
        <a:bodyPr/>
        <a:lstStyle/>
        <a:p>
          <a:endParaRPr lang="ru-RU"/>
        </a:p>
      </dgm:t>
    </dgm:pt>
    <dgm:pt modelId="{390D989B-ACEC-4FE4-A583-848D1718B5F7}" type="sibTrans" cxnId="{A9671715-655D-4122-9C75-147F4261E192}">
      <dgm:prSet/>
      <dgm:spPr/>
      <dgm:t>
        <a:bodyPr/>
        <a:lstStyle/>
        <a:p>
          <a:endParaRPr lang="ru-RU"/>
        </a:p>
      </dgm:t>
    </dgm:pt>
    <dgm:pt modelId="{EEFD8A1C-08D9-4DAB-BB6F-CCF0276789BD}">
      <dgm:prSet custT="1"/>
      <dgm:spPr/>
      <dgm:t>
        <a:bodyPr/>
        <a:lstStyle/>
        <a:p>
          <a:pPr rtl="0"/>
          <a:r>
            <a:rPr lang="ru-RU" sz="1800" b="1" dirty="0" smtClean="0"/>
            <a:t>Формирование общей культуры личности детей, в том числе ценностей здорового образа жизни, развития их социальных, нравственных, эстетических, интеллектуальных, физических качеств, инициативности, самостоятельности и ответственности ребенка, формирования предпосылок учебной деятельности.</a:t>
          </a:r>
          <a:endParaRPr lang="ru-RU" sz="1800" b="1" dirty="0"/>
        </a:p>
      </dgm:t>
    </dgm:pt>
    <dgm:pt modelId="{C774000B-5623-4BFB-A2FD-3EB847F1D1F3}" type="parTrans" cxnId="{7C24483D-B0C9-466C-8DCE-A7411B37BB0A}">
      <dgm:prSet/>
      <dgm:spPr/>
      <dgm:t>
        <a:bodyPr/>
        <a:lstStyle/>
        <a:p>
          <a:endParaRPr lang="ru-RU"/>
        </a:p>
      </dgm:t>
    </dgm:pt>
    <dgm:pt modelId="{5A9489D2-17C5-4955-AD97-3D162FCFD465}" type="sibTrans" cxnId="{7C24483D-B0C9-466C-8DCE-A7411B37BB0A}">
      <dgm:prSet/>
      <dgm:spPr/>
      <dgm:t>
        <a:bodyPr/>
        <a:lstStyle/>
        <a:p>
          <a:endParaRPr lang="ru-RU"/>
        </a:p>
      </dgm:t>
    </dgm:pt>
    <dgm:pt modelId="{F4470B1B-5ADC-4254-9138-101F0FEDA0A1}">
      <dgm:prSet custT="1"/>
      <dgm:spPr/>
      <dgm:t>
        <a:bodyPr/>
        <a:lstStyle/>
        <a:p>
          <a:pPr rtl="0"/>
          <a:r>
            <a:rPr lang="ru-RU" sz="1800" b="1" dirty="0" smtClean="0"/>
            <a:t>Обеспечение вариативности и разнообразия содержания Программ и организационных форм дошкольного образования, возможности формирования Программ различной направленности с учетом образовательных потребностей, способностей и состояния здоровья детей.</a:t>
          </a:r>
          <a:endParaRPr lang="ru-RU" sz="1800" b="1" dirty="0"/>
        </a:p>
      </dgm:t>
    </dgm:pt>
    <dgm:pt modelId="{0A244281-977E-4127-9940-499CB726385E}" type="parTrans" cxnId="{449F991C-A58E-420F-B7BF-48C894930633}">
      <dgm:prSet/>
      <dgm:spPr/>
      <dgm:t>
        <a:bodyPr/>
        <a:lstStyle/>
        <a:p>
          <a:endParaRPr lang="ru-RU"/>
        </a:p>
      </dgm:t>
    </dgm:pt>
    <dgm:pt modelId="{2C617000-0203-44D8-98BE-2D8F6964DA7F}" type="sibTrans" cxnId="{449F991C-A58E-420F-B7BF-48C894930633}">
      <dgm:prSet/>
      <dgm:spPr/>
      <dgm:t>
        <a:bodyPr/>
        <a:lstStyle/>
        <a:p>
          <a:endParaRPr lang="ru-RU"/>
        </a:p>
      </dgm:t>
    </dgm:pt>
    <dgm:pt modelId="{E4F4EA54-8488-4AD0-86AE-887F33BBBA81}">
      <dgm:prSet custT="1"/>
      <dgm:spPr/>
      <dgm:t>
        <a:bodyPr/>
        <a:lstStyle/>
        <a:p>
          <a:pPr rtl="0"/>
          <a:r>
            <a:rPr lang="ru-RU" sz="1800" b="1" dirty="0" smtClean="0"/>
            <a:t>Формирование </a:t>
          </a:r>
          <a:r>
            <a:rPr lang="ru-RU" sz="1800" b="1" dirty="0" err="1" smtClean="0"/>
            <a:t>социокультурной</a:t>
          </a:r>
          <a:r>
            <a:rPr lang="ru-RU" sz="1800" b="1" dirty="0" smtClean="0"/>
            <a:t> среды, соответствующей возрастным, индивидуальным, психологическим и физиологическим особенностям детей.</a:t>
          </a:r>
          <a:endParaRPr lang="ru-RU" sz="1800" b="1" dirty="0"/>
        </a:p>
      </dgm:t>
    </dgm:pt>
    <dgm:pt modelId="{69817CDC-FBDC-4225-9AC8-8551C1948785}" type="parTrans" cxnId="{AD269310-12A7-4B3A-8770-00694784887A}">
      <dgm:prSet/>
      <dgm:spPr/>
      <dgm:t>
        <a:bodyPr/>
        <a:lstStyle/>
        <a:p>
          <a:endParaRPr lang="ru-RU"/>
        </a:p>
      </dgm:t>
    </dgm:pt>
    <dgm:pt modelId="{B2642B72-0969-41A6-ABD3-FAF118B80C31}" type="sibTrans" cxnId="{AD269310-12A7-4B3A-8770-00694784887A}">
      <dgm:prSet/>
      <dgm:spPr/>
      <dgm:t>
        <a:bodyPr/>
        <a:lstStyle/>
        <a:p>
          <a:endParaRPr lang="ru-RU"/>
        </a:p>
      </dgm:t>
    </dgm:pt>
    <dgm:pt modelId="{B7C3C746-F2A9-4D8D-96C8-822F51B6864E}">
      <dgm:prSet custT="1"/>
      <dgm:spPr/>
      <dgm:t>
        <a:bodyPr/>
        <a:lstStyle/>
        <a:p>
          <a:pPr rtl="0"/>
          <a:r>
            <a:rPr lang="ru-RU" sz="1800" b="1" dirty="0" smtClean="0"/>
            <a:t>Обеспечение психолого-педагогической поддержки семьи и повышения компетентности родителей (законных представителей) в вопросах развития и образования, охраны и укрепления здоровья детей.</a:t>
          </a:r>
          <a:endParaRPr lang="ru-RU" sz="1800" b="1" dirty="0"/>
        </a:p>
      </dgm:t>
    </dgm:pt>
    <dgm:pt modelId="{EFA3FF16-F9F8-480E-A23C-11F8D3A9DB27}" type="parTrans" cxnId="{3704C53B-557D-419B-8298-31AD90A41388}">
      <dgm:prSet/>
      <dgm:spPr/>
      <dgm:t>
        <a:bodyPr/>
        <a:lstStyle/>
        <a:p>
          <a:endParaRPr lang="ru-RU"/>
        </a:p>
      </dgm:t>
    </dgm:pt>
    <dgm:pt modelId="{185A6938-42B1-48DA-90B6-8B843CDE6327}" type="sibTrans" cxnId="{3704C53B-557D-419B-8298-31AD90A41388}">
      <dgm:prSet/>
      <dgm:spPr/>
      <dgm:t>
        <a:bodyPr/>
        <a:lstStyle/>
        <a:p>
          <a:endParaRPr lang="ru-RU"/>
        </a:p>
      </dgm:t>
    </dgm:pt>
    <dgm:pt modelId="{918D47A9-5647-421C-BE3C-B58DB6231819}" type="pres">
      <dgm:prSet presAssocID="{105496DC-F77B-4EC4-978F-231102C1022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73EE5E0-D276-4A23-93FB-16DBC1CB13A3}" type="pres">
      <dgm:prSet presAssocID="{1B3BB306-66F9-48DB-B0BD-FD324B931BFC}" presName="linNode" presStyleCnt="0"/>
      <dgm:spPr/>
    </dgm:pt>
    <dgm:pt modelId="{09A20DF8-17D2-41D8-9934-755A8867A992}" type="pres">
      <dgm:prSet presAssocID="{1B3BB306-66F9-48DB-B0BD-FD324B931BFC}" presName="parentText" presStyleLbl="node1" presStyleIdx="0" presStyleCnt="5" custScaleX="277778" custScaleY="847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1A862F-4815-4F91-B74E-25854B17550B}" type="pres">
      <dgm:prSet presAssocID="{390D989B-ACEC-4FE4-A583-848D1718B5F7}" presName="sp" presStyleCnt="0"/>
      <dgm:spPr/>
    </dgm:pt>
    <dgm:pt modelId="{598AB015-2BAD-413C-ABEC-22C4BDFDD710}" type="pres">
      <dgm:prSet presAssocID="{EEFD8A1C-08D9-4DAB-BB6F-CCF0276789BD}" presName="linNode" presStyleCnt="0"/>
      <dgm:spPr/>
    </dgm:pt>
    <dgm:pt modelId="{8CC7A59B-5890-496D-9272-A838BC84F5ED}" type="pres">
      <dgm:prSet presAssocID="{EEFD8A1C-08D9-4DAB-BB6F-CCF0276789BD}" presName="parentText" presStyleLbl="node1" presStyleIdx="1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582772-D307-47D9-92F2-DDEA16C3525E}" type="pres">
      <dgm:prSet presAssocID="{5A9489D2-17C5-4955-AD97-3D162FCFD465}" presName="sp" presStyleCnt="0"/>
      <dgm:spPr/>
    </dgm:pt>
    <dgm:pt modelId="{015E6997-14F1-493A-88B0-87B6CB759201}" type="pres">
      <dgm:prSet presAssocID="{F4470B1B-5ADC-4254-9138-101F0FEDA0A1}" presName="linNode" presStyleCnt="0"/>
      <dgm:spPr/>
    </dgm:pt>
    <dgm:pt modelId="{0ED7DBA7-B239-4CDE-AA34-A323EBC8C797}" type="pres">
      <dgm:prSet presAssocID="{F4470B1B-5ADC-4254-9138-101F0FEDA0A1}" presName="parentText" presStyleLbl="node1" presStyleIdx="2" presStyleCnt="5" custScaleX="27777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3B1D83-DC54-448A-A251-C577CD9FBFE5}" type="pres">
      <dgm:prSet presAssocID="{2C617000-0203-44D8-98BE-2D8F6964DA7F}" presName="sp" presStyleCnt="0"/>
      <dgm:spPr/>
    </dgm:pt>
    <dgm:pt modelId="{C6D5AE11-5178-4DB9-95AB-ECC6924D7B65}" type="pres">
      <dgm:prSet presAssocID="{E4F4EA54-8488-4AD0-86AE-887F33BBBA81}" presName="linNode" presStyleCnt="0"/>
      <dgm:spPr/>
    </dgm:pt>
    <dgm:pt modelId="{8370E161-9336-4ACF-BD44-D08D0CEEEA77}" type="pres">
      <dgm:prSet presAssocID="{E4F4EA54-8488-4AD0-86AE-887F33BBBA81}" presName="parentText" presStyleLbl="node1" presStyleIdx="3" presStyleCnt="5" custScaleX="277778" custScaleY="5234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0B2EF-69C2-41C9-9090-EAB566B2FEF2}" type="pres">
      <dgm:prSet presAssocID="{B2642B72-0969-41A6-ABD3-FAF118B80C31}" presName="sp" presStyleCnt="0"/>
      <dgm:spPr/>
    </dgm:pt>
    <dgm:pt modelId="{33F81DDC-4243-4857-81A3-B8A6D127498E}" type="pres">
      <dgm:prSet presAssocID="{B7C3C746-F2A9-4D8D-96C8-822F51B6864E}" presName="linNode" presStyleCnt="0"/>
      <dgm:spPr/>
    </dgm:pt>
    <dgm:pt modelId="{B8ED2A63-A64C-488F-A422-676BC29BCAB6}" type="pres">
      <dgm:prSet presAssocID="{B7C3C746-F2A9-4D8D-96C8-822F51B6864E}" presName="parentText" presStyleLbl="node1" presStyleIdx="4" presStyleCnt="5" custScaleX="277778" custScaleY="8092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E10FBD3-FF3F-4923-9DD1-1AAF80D33D97}" type="presOf" srcId="{B7C3C746-F2A9-4D8D-96C8-822F51B6864E}" destId="{B8ED2A63-A64C-488F-A422-676BC29BCAB6}" srcOrd="0" destOrd="0" presId="urn:microsoft.com/office/officeart/2005/8/layout/vList5"/>
    <dgm:cxn modelId="{7C24483D-B0C9-466C-8DCE-A7411B37BB0A}" srcId="{105496DC-F77B-4EC4-978F-231102C1022D}" destId="{EEFD8A1C-08D9-4DAB-BB6F-CCF0276789BD}" srcOrd="1" destOrd="0" parTransId="{C774000B-5623-4BFB-A2FD-3EB847F1D1F3}" sibTransId="{5A9489D2-17C5-4955-AD97-3D162FCFD465}"/>
    <dgm:cxn modelId="{3704C53B-557D-419B-8298-31AD90A41388}" srcId="{105496DC-F77B-4EC4-978F-231102C1022D}" destId="{B7C3C746-F2A9-4D8D-96C8-822F51B6864E}" srcOrd="4" destOrd="0" parTransId="{EFA3FF16-F9F8-480E-A23C-11F8D3A9DB27}" sibTransId="{185A6938-42B1-48DA-90B6-8B843CDE6327}"/>
    <dgm:cxn modelId="{D4C02CD7-DC6B-42A2-85EF-FC2DF9A4929B}" type="presOf" srcId="{F4470B1B-5ADC-4254-9138-101F0FEDA0A1}" destId="{0ED7DBA7-B239-4CDE-AA34-A323EBC8C797}" srcOrd="0" destOrd="0" presId="urn:microsoft.com/office/officeart/2005/8/layout/vList5"/>
    <dgm:cxn modelId="{18DF781F-B055-4DC8-A3EF-3A3B77980D89}" type="presOf" srcId="{1B3BB306-66F9-48DB-B0BD-FD324B931BFC}" destId="{09A20DF8-17D2-41D8-9934-755A8867A992}" srcOrd="0" destOrd="0" presId="urn:microsoft.com/office/officeart/2005/8/layout/vList5"/>
    <dgm:cxn modelId="{D44B8AE8-2E6B-45DF-B475-BC8AC9D10C00}" type="presOf" srcId="{EEFD8A1C-08D9-4DAB-BB6F-CCF0276789BD}" destId="{8CC7A59B-5890-496D-9272-A838BC84F5ED}" srcOrd="0" destOrd="0" presId="urn:microsoft.com/office/officeart/2005/8/layout/vList5"/>
    <dgm:cxn modelId="{A9671715-655D-4122-9C75-147F4261E192}" srcId="{105496DC-F77B-4EC4-978F-231102C1022D}" destId="{1B3BB306-66F9-48DB-B0BD-FD324B931BFC}" srcOrd="0" destOrd="0" parTransId="{D71886C4-5756-4875-BE75-D3424E3F0F0A}" sibTransId="{390D989B-ACEC-4FE4-A583-848D1718B5F7}"/>
    <dgm:cxn modelId="{E822B04D-87BC-4468-B1D8-047CE9A3F74C}" type="presOf" srcId="{E4F4EA54-8488-4AD0-86AE-887F33BBBA81}" destId="{8370E161-9336-4ACF-BD44-D08D0CEEEA77}" srcOrd="0" destOrd="0" presId="urn:microsoft.com/office/officeart/2005/8/layout/vList5"/>
    <dgm:cxn modelId="{449F991C-A58E-420F-B7BF-48C894930633}" srcId="{105496DC-F77B-4EC4-978F-231102C1022D}" destId="{F4470B1B-5ADC-4254-9138-101F0FEDA0A1}" srcOrd="2" destOrd="0" parTransId="{0A244281-977E-4127-9940-499CB726385E}" sibTransId="{2C617000-0203-44D8-98BE-2D8F6964DA7F}"/>
    <dgm:cxn modelId="{AD269310-12A7-4B3A-8770-00694784887A}" srcId="{105496DC-F77B-4EC4-978F-231102C1022D}" destId="{E4F4EA54-8488-4AD0-86AE-887F33BBBA81}" srcOrd="3" destOrd="0" parTransId="{69817CDC-FBDC-4225-9AC8-8551C1948785}" sibTransId="{B2642B72-0969-41A6-ABD3-FAF118B80C31}"/>
    <dgm:cxn modelId="{72DF2C94-7A4A-4DF7-975E-673A96A694D9}" type="presOf" srcId="{105496DC-F77B-4EC4-978F-231102C1022D}" destId="{918D47A9-5647-421C-BE3C-B58DB6231819}" srcOrd="0" destOrd="0" presId="urn:microsoft.com/office/officeart/2005/8/layout/vList5"/>
    <dgm:cxn modelId="{82CEC7C4-309E-4153-988F-2AC87EBC9418}" type="presParOf" srcId="{918D47A9-5647-421C-BE3C-B58DB6231819}" destId="{A73EE5E0-D276-4A23-93FB-16DBC1CB13A3}" srcOrd="0" destOrd="0" presId="urn:microsoft.com/office/officeart/2005/8/layout/vList5"/>
    <dgm:cxn modelId="{F378B7A4-6A1D-4260-895C-462F6AA0051F}" type="presParOf" srcId="{A73EE5E0-D276-4A23-93FB-16DBC1CB13A3}" destId="{09A20DF8-17D2-41D8-9934-755A8867A992}" srcOrd="0" destOrd="0" presId="urn:microsoft.com/office/officeart/2005/8/layout/vList5"/>
    <dgm:cxn modelId="{E72237AA-E3DC-4C58-89F8-4F8FE0B1870F}" type="presParOf" srcId="{918D47A9-5647-421C-BE3C-B58DB6231819}" destId="{3B1A862F-4815-4F91-B74E-25854B17550B}" srcOrd="1" destOrd="0" presId="urn:microsoft.com/office/officeart/2005/8/layout/vList5"/>
    <dgm:cxn modelId="{CEB87A65-A802-473C-9034-43A8C05E8EAB}" type="presParOf" srcId="{918D47A9-5647-421C-BE3C-B58DB6231819}" destId="{598AB015-2BAD-413C-ABEC-22C4BDFDD710}" srcOrd="2" destOrd="0" presId="urn:microsoft.com/office/officeart/2005/8/layout/vList5"/>
    <dgm:cxn modelId="{E23FF47D-636A-422B-BECB-3D7EAD755827}" type="presParOf" srcId="{598AB015-2BAD-413C-ABEC-22C4BDFDD710}" destId="{8CC7A59B-5890-496D-9272-A838BC84F5ED}" srcOrd="0" destOrd="0" presId="urn:microsoft.com/office/officeart/2005/8/layout/vList5"/>
    <dgm:cxn modelId="{8A30D5DE-4339-4253-8E12-F6E7262D8A28}" type="presParOf" srcId="{918D47A9-5647-421C-BE3C-B58DB6231819}" destId="{A1582772-D307-47D9-92F2-DDEA16C3525E}" srcOrd="3" destOrd="0" presId="urn:microsoft.com/office/officeart/2005/8/layout/vList5"/>
    <dgm:cxn modelId="{2C153CC0-62F5-4D7B-ABE1-B5807FFD8775}" type="presParOf" srcId="{918D47A9-5647-421C-BE3C-B58DB6231819}" destId="{015E6997-14F1-493A-88B0-87B6CB759201}" srcOrd="4" destOrd="0" presId="urn:microsoft.com/office/officeart/2005/8/layout/vList5"/>
    <dgm:cxn modelId="{A2AE6534-4B65-44C5-9E36-B2230922D4B4}" type="presParOf" srcId="{015E6997-14F1-493A-88B0-87B6CB759201}" destId="{0ED7DBA7-B239-4CDE-AA34-A323EBC8C797}" srcOrd="0" destOrd="0" presId="urn:microsoft.com/office/officeart/2005/8/layout/vList5"/>
    <dgm:cxn modelId="{8FF0D65C-7D4E-488E-A0C6-F2DF6D65EF7D}" type="presParOf" srcId="{918D47A9-5647-421C-BE3C-B58DB6231819}" destId="{0A3B1D83-DC54-448A-A251-C577CD9FBFE5}" srcOrd="5" destOrd="0" presId="urn:microsoft.com/office/officeart/2005/8/layout/vList5"/>
    <dgm:cxn modelId="{5A9AB8F9-D311-452B-86C9-6D6F411F851D}" type="presParOf" srcId="{918D47A9-5647-421C-BE3C-B58DB6231819}" destId="{C6D5AE11-5178-4DB9-95AB-ECC6924D7B65}" srcOrd="6" destOrd="0" presId="urn:microsoft.com/office/officeart/2005/8/layout/vList5"/>
    <dgm:cxn modelId="{55E3823D-594D-4948-A315-9B2C159EF69D}" type="presParOf" srcId="{C6D5AE11-5178-4DB9-95AB-ECC6924D7B65}" destId="{8370E161-9336-4ACF-BD44-D08D0CEEEA77}" srcOrd="0" destOrd="0" presId="urn:microsoft.com/office/officeart/2005/8/layout/vList5"/>
    <dgm:cxn modelId="{4FEF8DF7-4308-4BB2-8C9E-C629A3CB71DA}" type="presParOf" srcId="{918D47A9-5647-421C-BE3C-B58DB6231819}" destId="{A890B2EF-69C2-41C9-9090-EAB566B2FEF2}" srcOrd="7" destOrd="0" presId="urn:microsoft.com/office/officeart/2005/8/layout/vList5"/>
    <dgm:cxn modelId="{40B5F33A-2A20-4C6E-9BCB-B8D235BB5C3B}" type="presParOf" srcId="{918D47A9-5647-421C-BE3C-B58DB6231819}" destId="{33F81DDC-4243-4857-81A3-B8A6D127498E}" srcOrd="8" destOrd="0" presId="urn:microsoft.com/office/officeart/2005/8/layout/vList5"/>
    <dgm:cxn modelId="{F191B4E8-5AE2-4A5F-A206-2F6A6809EF65}" type="presParOf" srcId="{33F81DDC-4243-4857-81A3-B8A6D127498E}" destId="{B8ED2A63-A64C-488F-A422-676BC29BCAB6}" srcOrd="0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F047871C-EA63-4B33-A7B3-C23818022754}" type="doc">
      <dgm:prSet loTypeId="urn:microsoft.com/office/officeart/2005/8/layout/hProcess9" loCatId="process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78CDC25-8FDB-432D-9908-9D74EC306B60}">
      <dgm:prSet custT="1"/>
      <dgm:spPr/>
      <dgm:t>
        <a:bodyPr/>
        <a:lstStyle/>
        <a:p>
          <a:pPr rtl="0"/>
          <a:r>
            <a:rPr lang="ru-RU" sz="2400" b="1" dirty="0" smtClean="0">
              <a:latin typeface="Calibri" pitchFamily="34" charset="0"/>
              <a:cs typeface="Times New Roman" pitchFamily="18" charset="0"/>
            </a:rPr>
            <a:t>наличие основных разделов: целевого, содержательного и организационного; их соответствие по структуре и содержанию требованиям ФГОС ДО</a:t>
          </a:r>
          <a:endParaRPr lang="ru-RU" sz="2400" b="1" dirty="0">
            <a:latin typeface="Calibri" pitchFamily="34" charset="0"/>
            <a:cs typeface="Times New Roman" pitchFamily="18" charset="0"/>
          </a:endParaRPr>
        </a:p>
      </dgm:t>
    </dgm:pt>
    <dgm:pt modelId="{2F3AF25F-F673-4570-82F9-440949BE456B}" type="parTrans" cxnId="{D9345AE6-1082-4CDB-B2BB-E4E4F490E608}">
      <dgm:prSet/>
      <dgm:spPr/>
      <dgm:t>
        <a:bodyPr/>
        <a:lstStyle/>
        <a:p>
          <a:endParaRPr lang="ru-RU"/>
        </a:p>
      </dgm:t>
    </dgm:pt>
    <dgm:pt modelId="{651B83E2-F909-4D5E-BE62-EC2F9B7AB365}" type="sibTrans" cxnId="{D9345AE6-1082-4CDB-B2BB-E4E4F490E608}">
      <dgm:prSet/>
      <dgm:spPr/>
      <dgm:t>
        <a:bodyPr/>
        <a:lstStyle/>
        <a:p>
          <a:endParaRPr lang="ru-RU"/>
        </a:p>
      </dgm:t>
    </dgm:pt>
    <dgm:pt modelId="{DCFB9A3E-DC9E-4315-94BE-F876D6C1E723}">
      <dgm:prSet custT="1"/>
      <dgm:spPr/>
      <dgm:t>
        <a:bodyPr/>
        <a:lstStyle/>
        <a:p>
          <a:pPr rtl="0"/>
          <a:r>
            <a:rPr lang="ru-RU" sz="2400" b="1" dirty="0" smtClean="0">
              <a:latin typeface="Calibri" pitchFamily="34" charset="0"/>
              <a:cs typeface="Times New Roman" pitchFamily="18" charset="0"/>
            </a:rPr>
            <a:t>наличие обязательной части (не менее 60%)          и части, формируемой участниками образовательных отношений (не более 40%)</a:t>
          </a:r>
          <a:r>
            <a:rPr lang="ru-RU" sz="2400" dirty="0" smtClean="0">
              <a:latin typeface="Calibri" pitchFamily="34" charset="0"/>
            </a:rPr>
            <a:t> </a:t>
          </a:r>
          <a:r>
            <a:rPr lang="ru-RU" sz="1800" dirty="0" smtClean="0">
              <a:latin typeface="Calibri" pitchFamily="34" charset="0"/>
            </a:rPr>
            <a:t>носит рекомендательный характер</a:t>
          </a:r>
          <a:endParaRPr lang="ru-RU" sz="1800" dirty="0">
            <a:latin typeface="Calibri" pitchFamily="34" charset="0"/>
          </a:endParaRPr>
        </a:p>
      </dgm:t>
    </dgm:pt>
    <dgm:pt modelId="{7585FFBA-3555-41F6-B289-4B18AA11040F}" type="parTrans" cxnId="{ACFF1BFE-4E24-4DC9-B1E7-C46BD7EA2933}">
      <dgm:prSet/>
      <dgm:spPr/>
      <dgm:t>
        <a:bodyPr/>
        <a:lstStyle/>
        <a:p>
          <a:endParaRPr lang="ru-RU"/>
        </a:p>
      </dgm:t>
    </dgm:pt>
    <dgm:pt modelId="{29ABABE5-EA2C-4774-95C9-DFB7A64A3707}" type="sibTrans" cxnId="{ACFF1BFE-4E24-4DC9-B1E7-C46BD7EA2933}">
      <dgm:prSet/>
      <dgm:spPr/>
      <dgm:t>
        <a:bodyPr/>
        <a:lstStyle/>
        <a:p>
          <a:endParaRPr lang="ru-RU"/>
        </a:p>
      </dgm:t>
    </dgm:pt>
    <dgm:pt modelId="{4CC26E0E-1589-4692-83C9-FE68128A926E}" type="pres">
      <dgm:prSet presAssocID="{F047871C-EA63-4B33-A7B3-C23818022754}" presName="CompostProcess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D4B8365-9FF4-47FD-A105-7A192498A0B1}" type="pres">
      <dgm:prSet presAssocID="{F047871C-EA63-4B33-A7B3-C23818022754}" presName="arrow" presStyleLbl="bgShp" presStyleIdx="0" presStyleCnt="1" custScaleX="116422" custLinFactNeighborX="974" custLinFactNeighborY="-10787"/>
      <dgm:spPr/>
      <dgm:t>
        <a:bodyPr/>
        <a:lstStyle/>
        <a:p>
          <a:endParaRPr lang="ru-RU"/>
        </a:p>
      </dgm:t>
    </dgm:pt>
    <dgm:pt modelId="{63E6B25C-01C5-410C-AC1E-682ADC5470D3}" type="pres">
      <dgm:prSet presAssocID="{F047871C-EA63-4B33-A7B3-C23818022754}" presName="linearProcess" presStyleCnt="0"/>
      <dgm:spPr/>
      <dgm:t>
        <a:bodyPr/>
        <a:lstStyle/>
        <a:p>
          <a:endParaRPr lang="ru-RU"/>
        </a:p>
      </dgm:t>
    </dgm:pt>
    <dgm:pt modelId="{0A085823-4C1A-47DF-9538-FDECCB69EFF6}" type="pres">
      <dgm:prSet presAssocID="{378CDC25-8FDB-432D-9908-9D74EC306B60}" presName="textNode" presStyleLbl="node1" presStyleIdx="0" presStyleCnt="2" custScaleX="90211" custScaleY="1335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3107CF-4AAC-43E0-8F68-F8A1F6C0ACE3}" type="pres">
      <dgm:prSet presAssocID="{651B83E2-F909-4D5E-BE62-EC2F9B7AB365}" presName="sibTrans" presStyleCnt="0"/>
      <dgm:spPr/>
      <dgm:t>
        <a:bodyPr/>
        <a:lstStyle/>
        <a:p>
          <a:endParaRPr lang="ru-RU"/>
        </a:p>
      </dgm:t>
    </dgm:pt>
    <dgm:pt modelId="{1789B4E7-A651-44B0-8204-1EC4A0F6F3BE}" type="pres">
      <dgm:prSet presAssocID="{DCFB9A3E-DC9E-4315-94BE-F876D6C1E723}" presName="textNode" presStyleLbl="node1" presStyleIdx="1" presStyleCnt="2" custScaleX="74200" custScaleY="134778" custLinFactNeighborX="-70866" custLinFactNeighborY="2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CFF1BFE-4E24-4DC9-B1E7-C46BD7EA2933}" srcId="{F047871C-EA63-4B33-A7B3-C23818022754}" destId="{DCFB9A3E-DC9E-4315-94BE-F876D6C1E723}" srcOrd="1" destOrd="0" parTransId="{7585FFBA-3555-41F6-B289-4B18AA11040F}" sibTransId="{29ABABE5-EA2C-4774-95C9-DFB7A64A3707}"/>
    <dgm:cxn modelId="{D9345AE6-1082-4CDB-B2BB-E4E4F490E608}" srcId="{F047871C-EA63-4B33-A7B3-C23818022754}" destId="{378CDC25-8FDB-432D-9908-9D74EC306B60}" srcOrd="0" destOrd="0" parTransId="{2F3AF25F-F673-4570-82F9-440949BE456B}" sibTransId="{651B83E2-F909-4D5E-BE62-EC2F9B7AB365}"/>
    <dgm:cxn modelId="{7475F795-E9A1-437F-97BE-1482C3075E08}" type="presOf" srcId="{F047871C-EA63-4B33-A7B3-C23818022754}" destId="{4CC26E0E-1589-4692-83C9-FE68128A926E}" srcOrd="0" destOrd="0" presId="urn:microsoft.com/office/officeart/2005/8/layout/hProcess9"/>
    <dgm:cxn modelId="{4805CBDF-EBBC-4162-9FD7-F21A9283504B}" type="presOf" srcId="{DCFB9A3E-DC9E-4315-94BE-F876D6C1E723}" destId="{1789B4E7-A651-44B0-8204-1EC4A0F6F3BE}" srcOrd="0" destOrd="0" presId="urn:microsoft.com/office/officeart/2005/8/layout/hProcess9"/>
    <dgm:cxn modelId="{25C01456-AF93-4CFF-A667-10E0AAA0FC50}" type="presOf" srcId="{378CDC25-8FDB-432D-9908-9D74EC306B60}" destId="{0A085823-4C1A-47DF-9538-FDECCB69EFF6}" srcOrd="0" destOrd="0" presId="urn:microsoft.com/office/officeart/2005/8/layout/hProcess9"/>
    <dgm:cxn modelId="{4E56751D-E4C7-4150-8D56-16D797106364}" type="presParOf" srcId="{4CC26E0E-1589-4692-83C9-FE68128A926E}" destId="{3D4B8365-9FF4-47FD-A105-7A192498A0B1}" srcOrd="0" destOrd="0" presId="urn:microsoft.com/office/officeart/2005/8/layout/hProcess9"/>
    <dgm:cxn modelId="{519039F0-6D59-4CAE-99D1-ACBF16FEC11F}" type="presParOf" srcId="{4CC26E0E-1589-4692-83C9-FE68128A926E}" destId="{63E6B25C-01C5-410C-AC1E-682ADC5470D3}" srcOrd="1" destOrd="0" presId="urn:microsoft.com/office/officeart/2005/8/layout/hProcess9"/>
    <dgm:cxn modelId="{D221C1E3-AF41-46BA-8AB2-F4C3D5753F90}" type="presParOf" srcId="{63E6B25C-01C5-410C-AC1E-682ADC5470D3}" destId="{0A085823-4C1A-47DF-9538-FDECCB69EFF6}" srcOrd="0" destOrd="0" presId="urn:microsoft.com/office/officeart/2005/8/layout/hProcess9"/>
    <dgm:cxn modelId="{44113B9C-27AA-4795-AA21-DA9CE75B1929}" type="presParOf" srcId="{63E6B25C-01C5-410C-AC1E-682ADC5470D3}" destId="{513107CF-4AAC-43E0-8F68-F8A1F6C0ACE3}" srcOrd="1" destOrd="0" presId="urn:microsoft.com/office/officeart/2005/8/layout/hProcess9"/>
    <dgm:cxn modelId="{327248E6-4A89-4DDA-807B-1F3C0D1EB259}" type="presParOf" srcId="{63E6B25C-01C5-410C-AC1E-682ADC5470D3}" destId="{1789B4E7-A651-44B0-8204-1EC4A0F6F3BE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7E8D8E4-ACDC-4BEB-93D4-5F14A068A9A6}" type="doc">
      <dgm:prSet loTypeId="urn:microsoft.com/office/officeart/2005/8/layout/pyramid1" loCatId="pyramid" qsTypeId="urn:microsoft.com/office/officeart/2005/8/quickstyle/3d3" qsCatId="3D" csTypeId="urn:microsoft.com/office/officeart/2005/8/colors/colorful1#7" csCatId="colorful" phldr="1"/>
      <dgm:spPr/>
      <dgm:t>
        <a:bodyPr/>
        <a:lstStyle/>
        <a:p>
          <a:endParaRPr lang="ru-RU"/>
        </a:p>
      </dgm:t>
    </dgm:pt>
    <dgm:pt modelId="{74EC02E0-2992-4229-B7A1-BAFBA8462086}">
      <dgm:prSet custT="1"/>
      <dgm:spPr/>
      <dgm:t>
        <a:bodyPr/>
        <a:lstStyle/>
        <a:p>
          <a:pPr rtl="0"/>
          <a:endParaRPr lang="ru-RU" sz="2400" dirty="0" smtClean="0"/>
        </a:p>
        <a:p>
          <a:pPr rtl="0"/>
          <a:r>
            <a:rPr lang="en-US" sz="2400" dirty="0" err="1" smtClean="0"/>
            <a:t>Пояснительная</a:t>
          </a:r>
          <a:r>
            <a:rPr lang="en-US" sz="2400" dirty="0" smtClean="0"/>
            <a:t> </a:t>
          </a:r>
          <a:r>
            <a:rPr lang="en-US" sz="2400" dirty="0" err="1" smtClean="0"/>
            <a:t>записка</a:t>
          </a:r>
          <a:endParaRPr lang="ru-RU" sz="2400" dirty="0"/>
        </a:p>
      </dgm:t>
    </dgm:pt>
    <dgm:pt modelId="{0E496D49-A3AF-4929-BC6C-5750B21EA0A4}" type="parTrans" cxnId="{50A01932-DDE8-46D6-85F7-D408FEEFAD4F}">
      <dgm:prSet/>
      <dgm:spPr/>
      <dgm:t>
        <a:bodyPr/>
        <a:lstStyle/>
        <a:p>
          <a:endParaRPr lang="ru-RU"/>
        </a:p>
      </dgm:t>
    </dgm:pt>
    <dgm:pt modelId="{47353956-BDBC-407A-BE4F-39466779C1B2}" type="sibTrans" cxnId="{50A01932-DDE8-46D6-85F7-D408FEEFAD4F}">
      <dgm:prSet/>
      <dgm:spPr/>
      <dgm:t>
        <a:bodyPr/>
        <a:lstStyle/>
        <a:p>
          <a:endParaRPr lang="ru-RU"/>
        </a:p>
      </dgm:t>
    </dgm:pt>
    <dgm:pt modelId="{A89FE9FE-829A-44C8-B261-944662903379}">
      <dgm:prSet custT="1"/>
      <dgm:spPr/>
      <dgm:t>
        <a:bodyPr/>
        <a:lstStyle/>
        <a:p>
          <a:pPr rtl="0"/>
          <a:r>
            <a:rPr lang="en-US" sz="2400" dirty="0" err="1" smtClean="0"/>
            <a:t>Цели</a:t>
          </a:r>
          <a:r>
            <a:rPr lang="en-US" sz="2400" dirty="0" smtClean="0"/>
            <a:t> и </a:t>
          </a:r>
          <a:r>
            <a:rPr lang="en-US" sz="2400" dirty="0" err="1" smtClean="0"/>
            <a:t>задачи</a:t>
          </a:r>
          <a:r>
            <a:rPr lang="en-US" sz="2400" dirty="0" smtClean="0"/>
            <a:t> </a:t>
          </a:r>
          <a:r>
            <a:rPr lang="en-US" sz="2400" dirty="0" err="1" smtClean="0"/>
            <a:t>реализации</a:t>
          </a:r>
          <a:r>
            <a:rPr lang="ru-RU" sz="2400" dirty="0" smtClean="0"/>
            <a:t> </a:t>
          </a:r>
          <a:r>
            <a:rPr lang="en-US" sz="2400" dirty="0" err="1" smtClean="0"/>
            <a:t>Программы</a:t>
          </a:r>
          <a:endParaRPr lang="ru-RU" sz="2400" dirty="0"/>
        </a:p>
      </dgm:t>
    </dgm:pt>
    <dgm:pt modelId="{73CA00BD-DD7D-4498-A925-19EDC8141656}" type="parTrans" cxnId="{9710283A-18D3-40B2-AC72-733FA2945C63}">
      <dgm:prSet/>
      <dgm:spPr/>
      <dgm:t>
        <a:bodyPr/>
        <a:lstStyle/>
        <a:p>
          <a:endParaRPr lang="ru-RU"/>
        </a:p>
      </dgm:t>
    </dgm:pt>
    <dgm:pt modelId="{84770BA6-0CB0-4CA8-BFBD-CC64626B5FD0}" type="sibTrans" cxnId="{9710283A-18D3-40B2-AC72-733FA2945C63}">
      <dgm:prSet/>
      <dgm:spPr/>
      <dgm:t>
        <a:bodyPr/>
        <a:lstStyle/>
        <a:p>
          <a:endParaRPr lang="ru-RU"/>
        </a:p>
      </dgm:t>
    </dgm:pt>
    <dgm:pt modelId="{8EC68BD8-4AC9-428D-BAF7-BDCFFE1C639A}">
      <dgm:prSet custT="1"/>
      <dgm:spPr/>
      <dgm:t>
        <a:bodyPr/>
        <a:lstStyle/>
        <a:p>
          <a:pPr rtl="0"/>
          <a:r>
            <a:rPr lang="en-US" sz="2400" dirty="0" err="1" smtClean="0"/>
            <a:t>Принципы</a:t>
          </a:r>
          <a:r>
            <a:rPr lang="en-US" sz="2400" dirty="0" smtClean="0"/>
            <a:t> </a:t>
          </a:r>
          <a:r>
            <a:rPr lang="en-US" sz="2400" dirty="0" err="1" smtClean="0"/>
            <a:t>формирования</a:t>
          </a:r>
          <a:r>
            <a:rPr lang="en-US" sz="2400" dirty="0" smtClean="0"/>
            <a:t> </a:t>
          </a:r>
          <a:r>
            <a:rPr lang="en-US" sz="2400" dirty="0" err="1" smtClean="0"/>
            <a:t>Программы</a:t>
          </a:r>
          <a:endParaRPr lang="ru-RU" sz="2400" dirty="0"/>
        </a:p>
      </dgm:t>
    </dgm:pt>
    <dgm:pt modelId="{EF21805C-6308-4396-BC32-593B96875C77}" type="parTrans" cxnId="{963602ED-36D4-421F-82CE-F723F6AE103E}">
      <dgm:prSet/>
      <dgm:spPr/>
      <dgm:t>
        <a:bodyPr/>
        <a:lstStyle/>
        <a:p>
          <a:endParaRPr lang="ru-RU"/>
        </a:p>
      </dgm:t>
    </dgm:pt>
    <dgm:pt modelId="{98AA34B4-E756-4A55-AAC1-6C7E5A52319D}" type="sibTrans" cxnId="{963602ED-36D4-421F-82CE-F723F6AE103E}">
      <dgm:prSet/>
      <dgm:spPr/>
      <dgm:t>
        <a:bodyPr/>
        <a:lstStyle/>
        <a:p>
          <a:endParaRPr lang="ru-RU"/>
        </a:p>
      </dgm:t>
    </dgm:pt>
    <dgm:pt modelId="{8F10B8D6-790C-46C5-8A4D-9BE807FCAA23}">
      <dgm:prSet custT="1"/>
      <dgm:spPr/>
      <dgm:t>
        <a:bodyPr/>
        <a:lstStyle/>
        <a:p>
          <a:pPr rtl="0"/>
          <a:r>
            <a:rPr lang="ru-RU" sz="2400" dirty="0" smtClean="0"/>
            <a:t>Возрастные и индивидуальные особенности воспитанников дошкольного отделения</a:t>
          </a:r>
          <a:endParaRPr lang="ru-RU" sz="2400" dirty="0"/>
        </a:p>
      </dgm:t>
    </dgm:pt>
    <dgm:pt modelId="{935BC0E1-DFE9-4ADF-8CFB-A9B41134A969}" type="parTrans" cxnId="{7E674163-D4C6-4BF3-BC85-BE05AB8A6805}">
      <dgm:prSet/>
      <dgm:spPr/>
      <dgm:t>
        <a:bodyPr/>
        <a:lstStyle/>
        <a:p>
          <a:endParaRPr lang="ru-RU"/>
        </a:p>
      </dgm:t>
    </dgm:pt>
    <dgm:pt modelId="{3F3DBFDF-48FA-4779-81D7-13F573C0D73E}" type="sibTrans" cxnId="{7E674163-D4C6-4BF3-BC85-BE05AB8A6805}">
      <dgm:prSet/>
      <dgm:spPr/>
      <dgm:t>
        <a:bodyPr/>
        <a:lstStyle/>
        <a:p>
          <a:endParaRPr lang="ru-RU"/>
        </a:p>
      </dgm:t>
    </dgm:pt>
    <dgm:pt modelId="{2CEED0E0-2990-48B0-852B-D1F18A242340}">
      <dgm:prSet custT="1"/>
      <dgm:spPr/>
      <dgm:t>
        <a:bodyPr/>
        <a:lstStyle/>
        <a:p>
          <a:pPr rtl="0"/>
          <a:r>
            <a:rPr lang="en-US" sz="2400" dirty="0" err="1" smtClean="0"/>
            <a:t>Планируемые</a:t>
          </a:r>
          <a:r>
            <a:rPr lang="en-US" sz="2400" dirty="0" smtClean="0"/>
            <a:t> </a:t>
          </a:r>
          <a:r>
            <a:rPr lang="en-US" sz="2400" dirty="0" err="1" smtClean="0"/>
            <a:t>результаты</a:t>
          </a:r>
          <a:r>
            <a:rPr lang="en-US" sz="2400" dirty="0" smtClean="0"/>
            <a:t> </a:t>
          </a:r>
          <a:r>
            <a:rPr lang="en-US" sz="2400" dirty="0" err="1" smtClean="0"/>
            <a:t>освоения</a:t>
          </a:r>
          <a:r>
            <a:rPr lang="en-US" sz="2400" dirty="0" smtClean="0"/>
            <a:t> </a:t>
          </a:r>
          <a:r>
            <a:rPr lang="en-US" sz="2400" dirty="0" err="1" smtClean="0"/>
            <a:t>Программы</a:t>
          </a:r>
          <a:endParaRPr lang="ru-RU" sz="2400" dirty="0"/>
        </a:p>
      </dgm:t>
    </dgm:pt>
    <dgm:pt modelId="{B107C1DE-F1B6-4844-9F62-4F47D722F432}" type="parTrans" cxnId="{372661E1-929D-4EF4-9101-F050A5E6B7F2}">
      <dgm:prSet/>
      <dgm:spPr/>
      <dgm:t>
        <a:bodyPr/>
        <a:lstStyle/>
        <a:p>
          <a:endParaRPr lang="ru-RU"/>
        </a:p>
      </dgm:t>
    </dgm:pt>
    <dgm:pt modelId="{F71A571C-1CF1-47C6-AA1F-A07A8BFED42C}" type="sibTrans" cxnId="{372661E1-929D-4EF4-9101-F050A5E6B7F2}">
      <dgm:prSet/>
      <dgm:spPr/>
      <dgm:t>
        <a:bodyPr/>
        <a:lstStyle/>
        <a:p>
          <a:endParaRPr lang="ru-RU"/>
        </a:p>
      </dgm:t>
    </dgm:pt>
    <dgm:pt modelId="{698E03D7-6BA0-4B60-B71D-D2E1AFCACD5F}" type="pres">
      <dgm:prSet presAssocID="{B7E8D8E4-ACDC-4BEB-93D4-5F14A068A9A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D9E4266-0F83-47C1-8833-727B224010F7}" type="pres">
      <dgm:prSet presAssocID="{74EC02E0-2992-4229-B7A1-BAFBA8462086}" presName="Name8" presStyleCnt="0"/>
      <dgm:spPr/>
    </dgm:pt>
    <dgm:pt modelId="{433A93E0-9845-464B-9C50-8A93004CAC8B}" type="pres">
      <dgm:prSet presAssocID="{74EC02E0-2992-4229-B7A1-BAFBA8462086}" presName="level" presStyleLbl="node1" presStyleIdx="0" presStyleCnt="5" custScaleX="100669" custScaleY="14960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3A01C6-0274-459D-B26C-D13217C2D5E5}" type="pres">
      <dgm:prSet presAssocID="{74EC02E0-2992-4229-B7A1-BAFBA846208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0CB42B8-6CC8-4421-AE1A-BEAB308BEF59}" type="pres">
      <dgm:prSet presAssocID="{A89FE9FE-829A-44C8-B261-944662903379}" presName="Name8" presStyleCnt="0"/>
      <dgm:spPr/>
    </dgm:pt>
    <dgm:pt modelId="{69800F67-EB1C-41B4-BDFE-69C05498FC0B}" type="pres">
      <dgm:prSet presAssocID="{A89FE9FE-829A-44C8-B261-944662903379}" presName="level" presStyleLbl="node1" presStyleIdx="1" presStyleCnt="5" custScaleX="100161" custScaleY="9200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D3249C-C78C-4E7D-98A7-240648C6159A}" type="pres">
      <dgm:prSet presAssocID="{A89FE9FE-829A-44C8-B261-94466290337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98634B-6D91-4E6D-9331-9733ECEF1970}" type="pres">
      <dgm:prSet presAssocID="{8EC68BD8-4AC9-428D-BAF7-BDCFFE1C639A}" presName="Name8" presStyleCnt="0"/>
      <dgm:spPr/>
    </dgm:pt>
    <dgm:pt modelId="{694A1A23-5EA4-418C-AF64-46AED7A4C0ED}" type="pres">
      <dgm:prSet presAssocID="{8EC68BD8-4AC9-428D-BAF7-BDCFFE1C639A}" presName="level" presStyleLbl="node1" presStyleIdx="2" presStyleCnt="5" custScaleX="99728" custScaleY="6935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129A37-418B-450E-85D3-4F7A26B6B095}" type="pres">
      <dgm:prSet presAssocID="{8EC68BD8-4AC9-428D-BAF7-BDCFFE1C639A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FA306D-6414-40DE-8A8B-A82F723BBDF4}" type="pres">
      <dgm:prSet presAssocID="{8F10B8D6-790C-46C5-8A4D-9BE807FCAA23}" presName="Name8" presStyleCnt="0"/>
      <dgm:spPr/>
    </dgm:pt>
    <dgm:pt modelId="{5A134F8F-0194-4C5B-A42D-03F9611E2ADD}" type="pres">
      <dgm:prSet presAssocID="{8F10B8D6-790C-46C5-8A4D-9BE807FCAA23}" presName="level" presStyleLbl="node1" presStyleIdx="3" presStyleCnt="5" custScaleX="97872" custScaleY="105200" custLinFactNeighborX="0" custLinFactNeighborY="-322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0809B6-5936-4725-94F7-6B5532DFB58D}" type="pres">
      <dgm:prSet presAssocID="{8F10B8D6-790C-46C5-8A4D-9BE807FCAA23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9EA9C-EBB9-43A7-9B33-A4114825D658}" type="pres">
      <dgm:prSet presAssocID="{2CEED0E0-2990-48B0-852B-D1F18A242340}" presName="Name8" presStyleCnt="0"/>
      <dgm:spPr/>
    </dgm:pt>
    <dgm:pt modelId="{E228491E-C4F1-411D-B0A5-4735401455DA}" type="pres">
      <dgm:prSet presAssocID="{2CEED0E0-2990-48B0-852B-D1F18A242340}" presName="level" presStyleLbl="node1" presStyleIdx="4" presStyleCnt="5" custScaleY="5380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6E0C613-8897-431D-A91B-99509104DFA0}" type="pres">
      <dgm:prSet presAssocID="{2CEED0E0-2990-48B0-852B-D1F18A24234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0A01932-DDE8-46D6-85F7-D408FEEFAD4F}" srcId="{B7E8D8E4-ACDC-4BEB-93D4-5F14A068A9A6}" destId="{74EC02E0-2992-4229-B7A1-BAFBA8462086}" srcOrd="0" destOrd="0" parTransId="{0E496D49-A3AF-4929-BC6C-5750B21EA0A4}" sibTransId="{47353956-BDBC-407A-BE4F-39466779C1B2}"/>
    <dgm:cxn modelId="{372661E1-929D-4EF4-9101-F050A5E6B7F2}" srcId="{B7E8D8E4-ACDC-4BEB-93D4-5F14A068A9A6}" destId="{2CEED0E0-2990-48B0-852B-D1F18A242340}" srcOrd="4" destOrd="0" parTransId="{B107C1DE-F1B6-4844-9F62-4F47D722F432}" sibTransId="{F71A571C-1CF1-47C6-AA1F-A07A8BFED42C}"/>
    <dgm:cxn modelId="{9204CB8D-94AF-406D-BAAE-36AC4040896C}" type="presOf" srcId="{8F10B8D6-790C-46C5-8A4D-9BE807FCAA23}" destId="{D30809B6-5936-4725-94F7-6B5532DFB58D}" srcOrd="1" destOrd="0" presId="urn:microsoft.com/office/officeart/2005/8/layout/pyramid1"/>
    <dgm:cxn modelId="{50B0ED48-3FCC-4A19-A8DC-A0CE42EA8E07}" type="presOf" srcId="{8EC68BD8-4AC9-428D-BAF7-BDCFFE1C639A}" destId="{59129A37-418B-450E-85D3-4F7A26B6B095}" srcOrd="1" destOrd="0" presId="urn:microsoft.com/office/officeart/2005/8/layout/pyramid1"/>
    <dgm:cxn modelId="{AB75B7F0-38A2-4A9E-9B45-5CE7CC33A3D5}" type="presOf" srcId="{2CEED0E0-2990-48B0-852B-D1F18A242340}" destId="{E228491E-C4F1-411D-B0A5-4735401455DA}" srcOrd="0" destOrd="0" presId="urn:microsoft.com/office/officeart/2005/8/layout/pyramid1"/>
    <dgm:cxn modelId="{EAB1A57E-BA35-4788-960E-296DBE7957AB}" type="presOf" srcId="{74EC02E0-2992-4229-B7A1-BAFBA8462086}" destId="{433A93E0-9845-464B-9C50-8A93004CAC8B}" srcOrd="0" destOrd="0" presId="urn:microsoft.com/office/officeart/2005/8/layout/pyramid1"/>
    <dgm:cxn modelId="{372F076A-6041-40A5-8552-2A136FFFBAB0}" type="presOf" srcId="{B7E8D8E4-ACDC-4BEB-93D4-5F14A068A9A6}" destId="{698E03D7-6BA0-4B60-B71D-D2E1AFCACD5F}" srcOrd="0" destOrd="0" presId="urn:microsoft.com/office/officeart/2005/8/layout/pyramid1"/>
    <dgm:cxn modelId="{D289DB7A-ADB5-4407-BAD2-989FDED175E5}" type="presOf" srcId="{8F10B8D6-790C-46C5-8A4D-9BE807FCAA23}" destId="{5A134F8F-0194-4C5B-A42D-03F9611E2ADD}" srcOrd="0" destOrd="0" presId="urn:microsoft.com/office/officeart/2005/8/layout/pyramid1"/>
    <dgm:cxn modelId="{7E674163-D4C6-4BF3-BC85-BE05AB8A6805}" srcId="{B7E8D8E4-ACDC-4BEB-93D4-5F14A068A9A6}" destId="{8F10B8D6-790C-46C5-8A4D-9BE807FCAA23}" srcOrd="3" destOrd="0" parTransId="{935BC0E1-DFE9-4ADF-8CFB-A9B41134A969}" sibTransId="{3F3DBFDF-48FA-4779-81D7-13F573C0D73E}"/>
    <dgm:cxn modelId="{B3D4E97B-8C42-4BFA-BF19-C70B86F06996}" type="presOf" srcId="{8EC68BD8-4AC9-428D-BAF7-BDCFFE1C639A}" destId="{694A1A23-5EA4-418C-AF64-46AED7A4C0ED}" srcOrd="0" destOrd="0" presId="urn:microsoft.com/office/officeart/2005/8/layout/pyramid1"/>
    <dgm:cxn modelId="{963602ED-36D4-421F-82CE-F723F6AE103E}" srcId="{B7E8D8E4-ACDC-4BEB-93D4-5F14A068A9A6}" destId="{8EC68BD8-4AC9-428D-BAF7-BDCFFE1C639A}" srcOrd="2" destOrd="0" parTransId="{EF21805C-6308-4396-BC32-593B96875C77}" sibTransId="{98AA34B4-E756-4A55-AAC1-6C7E5A52319D}"/>
    <dgm:cxn modelId="{AE8D7637-CF9F-4536-96C1-39BFC46854A2}" type="presOf" srcId="{A89FE9FE-829A-44C8-B261-944662903379}" destId="{A1D3249C-C78C-4E7D-98A7-240648C6159A}" srcOrd="1" destOrd="0" presId="urn:microsoft.com/office/officeart/2005/8/layout/pyramid1"/>
    <dgm:cxn modelId="{B7744E3E-580B-4302-B854-C6FF7B0B35BB}" type="presOf" srcId="{2CEED0E0-2990-48B0-852B-D1F18A242340}" destId="{C6E0C613-8897-431D-A91B-99509104DFA0}" srcOrd="1" destOrd="0" presId="urn:microsoft.com/office/officeart/2005/8/layout/pyramid1"/>
    <dgm:cxn modelId="{9CA864F3-8FE7-4765-B7B7-AC0CDF911F53}" type="presOf" srcId="{A89FE9FE-829A-44C8-B261-944662903379}" destId="{69800F67-EB1C-41B4-BDFE-69C05498FC0B}" srcOrd="0" destOrd="0" presId="urn:microsoft.com/office/officeart/2005/8/layout/pyramid1"/>
    <dgm:cxn modelId="{4B339D33-A69D-465D-9689-FE9AF589052F}" type="presOf" srcId="{74EC02E0-2992-4229-B7A1-BAFBA8462086}" destId="{533A01C6-0274-459D-B26C-D13217C2D5E5}" srcOrd="1" destOrd="0" presId="urn:microsoft.com/office/officeart/2005/8/layout/pyramid1"/>
    <dgm:cxn modelId="{9710283A-18D3-40B2-AC72-733FA2945C63}" srcId="{B7E8D8E4-ACDC-4BEB-93D4-5F14A068A9A6}" destId="{A89FE9FE-829A-44C8-B261-944662903379}" srcOrd="1" destOrd="0" parTransId="{73CA00BD-DD7D-4498-A925-19EDC8141656}" sibTransId="{84770BA6-0CB0-4CA8-BFBD-CC64626B5FD0}"/>
    <dgm:cxn modelId="{A1FEF8B2-D083-468E-B228-F41FE3C7CBCE}" type="presParOf" srcId="{698E03D7-6BA0-4B60-B71D-D2E1AFCACD5F}" destId="{1D9E4266-0F83-47C1-8833-727B224010F7}" srcOrd="0" destOrd="0" presId="urn:microsoft.com/office/officeart/2005/8/layout/pyramid1"/>
    <dgm:cxn modelId="{F4C12C43-DB3A-4D75-A746-662F56970A03}" type="presParOf" srcId="{1D9E4266-0F83-47C1-8833-727B224010F7}" destId="{433A93E0-9845-464B-9C50-8A93004CAC8B}" srcOrd="0" destOrd="0" presId="urn:microsoft.com/office/officeart/2005/8/layout/pyramid1"/>
    <dgm:cxn modelId="{4A435B5C-143E-47A9-AE5C-535150041A04}" type="presParOf" srcId="{1D9E4266-0F83-47C1-8833-727B224010F7}" destId="{533A01C6-0274-459D-B26C-D13217C2D5E5}" srcOrd="1" destOrd="0" presId="urn:microsoft.com/office/officeart/2005/8/layout/pyramid1"/>
    <dgm:cxn modelId="{B845FC6F-C618-419C-8B4F-503EF4FE9E0F}" type="presParOf" srcId="{698E03D7-6BA0-4B60-B71D-D2E1AFCACD5F}" destId="{D0CB42B8-6CC8-4421-AE1A-BEAB308BEF59}" srcOrd="1" destOrd="0" presId="urn:microsoft.com/office/officeart/2005/8/layout/pyramid1"/>
    <dgm:cxn modelId="{133CA5A3-4846-4B0E-AF62-57A1FEA07836}" type="presParOf" srcId="{D0CB42B8-6CC8-4421-AE1A-BEAB308BEF59}" destId="{69800F67-EB1C-41B4-BDFE-69C05498FC0B}" srcOrd="0" destOrd="0" presId="urn:microsoft.com/office/officeart/2005/8/layout/pyramid1"/>
    <dgm:cxn modelId="{A8ABE262-1041-4053-84AE-E6864B237393}" type="presParOf" srcId="{D0CB42B8-6CC8-4421-AE1A-BEAB308BEF59}" destId="{A1D3249C-C78C-4E7D-98A7-240648C6159A}" srcOrd="1" destOrd="0" presId="urn:microsoft.com/office/officeart/2005/8/layout/pyramid1"/>
    <dgm:cxn modelId="{E2B00398-ED97-4D92-9E00-C863E2DD6A56}" type="presParOf" srcId="{698E03D7-6BA0-4B60-B71D-D2E1AFCACD5F}" destId="{2F98634B-6D91-4E6D-9331-9733ECEF1970}" srcOrd="2" destOrd="0" presId="urn:microsoft.com/office/officeart/2005/8/layout/pyramid1"/>
    <dgm:cxn modelId="{3DB00423-4925-482C-9F4F-F9CA4F1341A9}" type="presParOf" srcId="{2F98634B-6D91-4E6D-9331-9733ECEF1970}" destId="{694A1A23-5EA4-418C-AF64-46AED7A4C0ED}" srcOrd="0" destOrd="0" presId="urn:microsoft.com/office/officeart/2005/8/layout/pyramid1"/>
    <dgm:cxn modelId="{78ED63DF-E427-4581-BDF3-AA341FA43DE0}" type="presParOf" srcId="{2F98634B-6D91-4E6D-9331-9733ECEF1970}" destId="{59129A37-418B-450E-85D3-4F7A26B6B095}" srcOrd="1" destOrd="0" presId="urn:microsoft.com/office/officeart/2005/8/layout/pyramid1"/>
    <dgm:cxn modelId="{6EFCBC1B-1210-42FF-A485-979C835810AE}" type="presParOf" srcId="{698E03D7-6BA0-4B60-B71D-D2E1AFCACD5F}" destId="{E8FA306D-6414-40DE-8A8B-A82F723BBDF4}" srcOrd="3" destOrd="0" presId="urn:microsoft.com/office/officeart/2005/8/layout/pyramid1"/>
    <dgm:cxn modelId="{8346E835-D993-44CA-BA03-531AD5C02E70}" type="presParOf" srcId="{E8FA306D-6414-40DE-8A8B-A82F723BBDF4}" destId="{5A134F8F-0194-4C5B-A42D-03F9611E2ADD}" srcOrd="0" destOrd="0" presId="urn:microsoft.com/office/officeart/2005/8/layout/pyramid1"/>
    <dgm:cxn modelId="{5D8A50BF-622D-4911-BE20-47C6EC530AC8}" type="presParOf" srcId="{E8FA306D-6414-40DE-8A8B-A82F723BBDF4}" destId="{D30809B6-5936-4725-94F7-6B5532DFB58D}" srcOrd="1" destOrd="0" presId="urn:microsoft.com/office/officeart/2005/8/layout/pyramid1"/>
    <dgm:cxn modelId="{5A984EA9-0D28-4E5F-B23F-B25AA60345B4}" type="presParOf" srcId="{698E03D7-6BA0-4B60-B71D-D2E1AFCACD5F}" destId="{E7F9EA9C-EBB9-43A7-9B33-A4114825D658}" srcOrd="4" destOrd="0" presId="urn:microsoft.com/office/officeart/2005/8/layout/pyramid1"/>
    <dgm:cxn modelId="{CD6036C3-0093-4120-ACBA-CD35DC396F1B}" type="presParOf" srcId="{E7F9EA9C-EBB9-43A7-9B33-A4114825D658}" destId="{E228491E-C4F1-411D-B0A5-4735401455DA}" srcOrd="0" destOrd="0" presId="urn:microsoft.com/office/officeart/2005/8/layout/pyramid1"/>
    <dgm:cxn modelId="{DE8D8ADC-6E03-41D8-A782-1B9175C49CB3}" type="presParOf" srcId="{E7F9EA9C-EBB9-43A7-9B33-A4114825D658}" destId="{C6E0C613-8897-431D-A91B-99509104DFA0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7DE14016-EE59-4E2A-B925-7F53CF22EDBA}" type="doc">
      <dgm:prSet loTypeId="urn:microsoft.com/office/officeart/2005/8/layout/default#2" loCatId="list" qsTypeId="urn:microsoft.com/office/officeart/2005/8/quickstyle/3d3" qsCatId="3D" csTypeId="urn:microsoft.com/office/officeart/2005/8/colors/accent1_5" csCatId="accent1" phldr="1"/>
      <dgm:spPr/>
      <dgm:t>
        <a:bodyPr/>
        <a:lstStyle/>
        <a:p>
          <a:endParaRPr lang="ru-RU"/>
        </a:p>
      </dgm:t>
    </dgm:pt>
    <dgm:pt modelId="{27B998BF-A8A8-4E91-A550-0EDAD9FBBA66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Описание образовательной деятельности.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FC0E261-4682-46A0-BA89-B25C3BC896C7}" type="parTrans" cxnId="{41069D09-BF47-42F0-AC14-A1075F3948E5}">
      <dgm:prSet/>
      <dgm:spPr/>
      <dgm:t>
        <a:bodyPr/>
        <a:lstStyle/>
        <a:p>
          <a:endParaRPr lang="ru-RU"/>
        </a:p>
      </dgm:t>
    </dgm:pt>
    <dgm:pt modelId="{EA28DE6D-EB55-40FF-BA5C-9B5523B7301B}" type="sibTrans" cxnId="{41069D09-BF47-42F0-AC14-A1075F3948E5}">
      <dgm:prSet/>
      <dgm:spPr/>
      <dgm:t>
        <a:bodyPr/>
        <a:lstStyle/>
        <a:p>
          <a:endParaRPr lang="ru-RU"/>
        </a:p>
      </dgm:t>
    </dgm:pt>
    <dgm:pt modelId="{5DAF5C80-4BC9-4697-8E2F-AA4A6E15A555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Описание вариативных форм, способов, методов и средств реализации Программы с учетом возрастных особенностей.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3094566-CD4B-4B4C-9D39-C9B61379A6D6}" type="parTrans" cxnId="{00FAB8F8-7757-403C-9C38-FFC97C7B0AEC}">
      <dgm:prSet/>
      <dgm:spPr/>
      <dgm:t>
        <a:bodyPr/>
        <a:lstStyle/>
        <a:p>
          <a:endParaRPr lang="ru-RU"/>
        </a:p>
      </dgm:t>
    </dgm:pt>
    <dgm:pt modelId="{D3DE64B8-3EEC-430A-8058-1EA76B089098}" type="sibTrans" cxnId="{00FAB8F8-7757-403C-9C38-FFC97C7B0AEC}">
      <dgm:prSet/>
      <dgm:spPr/>
      <dgm:t>
        <a:bodyPr/>
        <a:lstStyle/>
        <a:p>
          <a:endParaRPr lang="ru-RU"/>
        </a:p>
      </dgm:t>
    </dgm:pt>
    <dgm:pt modelId="{D462D680-7CD7-4A27-8A86-0ABAA3A44F7A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Описание коррекционной работы.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2A68AA87-8525-4959-8A30-4993196F1752}" type="parTrans" cxnId="{88E28AE8-7F92-4B7E-8265-AEE675D09B84}">
      <dgm:prSet/>
      <dgm:spPr/>
      <dgm:t>
        <a:bodyPr/>
        <a:lstStyle/>
        <a:p>
          <a:endParaRPr lang="ru-RU"/>
        </a:p>
      </dgm:t>
    </dgm:pt>
    <dgm:pt modelId="{C3F2C963-1E72-4791-A0F2-C10B51B777BF}" type="sibTrans" cxnId="{88E28AE8-7F92-4B7E-8265-AEE675D09B84}">
      <dgm:prSet/>
      <dgm:spPr/>
      <dgm:t>
        <a:bodyPr/>
        <a:lstStyle/>
        <a:p>
          <a:endParaRPr lang="ru-RU"/>
        </a:p>
      </dgm:t>
    </dgm:pt>
    <dgm:pt modelId="{B55AD520-56A4-4DAB-A86B-CD20A39595CF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Способы и направления поддержки детской инициативы.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56358C0-CD58-42C8-B990-5473311296EE}" type="parTrans" cxnId="{CA260E5A-929D-48FA-9949-63991E43AF90}">
      <dgm:prSet/>
      <dgm:spPr/>
      <dgm:t>
        <a:bodyPr/>
        <a:lstStyle/>
        <a:p>
          <a:endParaRPr lang="ru-RU"/>
        </a:p>
      </dgm:t>
    </dgm:pt>
    <dgm:pt modelId="{D2295ED2-CF38-4B29-B529-DCDFFAA191CE}" type="sibTrans" cxnId="{CA260E5A-929D-48FA-9949-63991E43AF90}">
      <dgm:prSet/>
      <dgm:spPr/>
      <dgm:t>
        <a:bodyPr/>
        <a:lstStyle/>
        <a:p>
          <a:endParaRPr lang="ru-RU"/>
        </a:p>
      </dgm:t>
    </dgm:pt>
    <dgm:pt modelId="{F3D3CB0F-DCF7-410B-9707-FBE328FDDE54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Особенности взаимодействия педагогического коллектива с семьями воспитанников.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DB5ED1D3-5BCF-4BBF-A62C-4D2FB8442B0F}" type="parTrans" cxnId="{B18A19F8-6463-45B6-9181-00B547C8A185}">
      <dgm:prSet/>
      <dgm:spPr/>
      <dgm:t>
        <a:bodyPr/>
        <a:lstStyle/>
        <a:p>
          <a:endParaRPr lang="ru-RU"/>
        </a:p>
      </dgm:t>
    </dgm:pt>
    <dgm:pt modelId="{E33BB489-7B48-4288-A990-CB71F355A195}" type="sibTrans" cxnId="{B18A19F8-6463-45B6-9181-00B547C8A185}">
      <dgm:prSet/>
      <dgm:spPr/>
      <dgm:t>
        <a:bodyPr/>
        <a:lstStyle/>
        <a:p>
          <a:endParaRPr lang="ru-RU"/>
        </a:p>
      </dgm:t>
    </dgm:pt>
    <dgm:pt modelId="{15DAE7D3-095C-4766-BA25-974C057C1DA6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Внутренняя система оценки (развивающее оценивание) качества образовательной деятельности по Программе, педагогические технологии развития ребенка-дошкольника. 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7635F37B-F4A8-4343-9D8F-F1EBED39EA0F}" type="parTrans" cxnId="{A7C4979D-3C9D-44AC-B1ED-F4DFB1DD3BE9}">
      <dgm:prSet/>
      <dgm:spPr/>
      <dgm:t>
        <a:bodyPr/>
        <a:lstStyle/>
        <a:p>
          <a:endParaRPr lang="ru-RU"/>
        </a:p>
      </dgm:t>
    </dgm:pt>
    <dgm:pt modelId="{B8FB29D3-6203-400F-92BD-922A53232494}" type="sibTrans" cxnId="{A7C4979D-3C9D-44AC-B1ED-F4DFB1DD3BE9}">
      <dgm:prSet/>
      <dgm:spPr/>
      <dgm:t>
        <a:bodyPr/>
        <a:lstStyle/>
        <a:p>
          <a:endParaRPr lang="ru-RU"/>
        </a:p>
      </dgm:t>
    </dgm:pt>
    <dgm:pt modelId="{25AD1A2E-0591-4B07-9B9D-7D3E1DE6BE2C}" type="pres">
      <dgm:prSet presAssocID="{7DE14016-EE59-4E2A-B925-7F53CF22EDBA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3191FA-372D-4A4A-B832-225DAF3D3EAD}" type="pres">
      <dgm:prSet presAssocID="{27B998BF-A8A8-4E91-A550-0EDAD9FBBA66}" presName="node" presStyleLbl="node1" presStyleIdx="0" presStyleCnt="6" custScaleY="61278" custLinFactNeighborX="1943" custLinFactNeighborY="154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FB4301-664D-4EEC-8CBA-58AE68F35F45}" type="pres">
      <dgm:prSet presAssocID="{EA28DE6D-EB55-40FF-BA5C-9B5523B7301B}" presName="sibTrans" presStyleCnt="0"/>
      <dgm:spPr/>
    </dgm:pt>
    <dgm:pt modelId="{CB3FC76E-73E9-4A09-8F89-0907AA36019D}" type="pres">
      <dgm:prSet presAssocID="{5DAF5C80-4BC9-4697-8E2F-AA4A6E15A555}" presName="node" presStyleLbl="node1" presStyleIdx="1" presStyleCnt="6" custScaleX="157519" custScaleY="74445" custLinFactNeighborX="498" custLinFactNeighborY="183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59981C-BDD0-4626-BFFD-9A5BBE44903A}" type="pres">
      <dgm:prSet presAssocID="{D3DE64B8-3EEC-430A-8058-1EA76B089098}" presName="sibTrans" presStyleCnt="0"/>
      <dgm:spPr/>
    </dgm:pt>
    <dgm:pt modelId="{E94C6B86-27D7-4899-B738-0BF43D89ED60}" type="pres">
      <dgm:prSet presAssocID="{D462D680-7CD7-4A27-8A86-0ABAA3A44F7A}" presName="node" presStyleLbl="node1" presStyleIdx="2" presStyleCnt="6" custScaleY="68209" custLinFactX="39039" custLinFactNeighborX="100000" custLinFactNeighborY="7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2E7C4BA-6710-4C89-B9FD-90F3DB416CAB}" type="pres">
      <dgm:prSet presAssocID="{C3F2C963-1E72-4791-A0F2-C10B51B777BF}" presName="sibTrans" presStyleCnt="0"/>
      <dgm:spPr/>
    </dgm:pt>
    <dgm:pt modelId="{85EFAB6D-292D-45C4-8C31-F225AA2D9E89}" type="pres">
      <dgm:prSet presAssocID="{B55AD520-56A4-4DAB-A86B-CD20A39595CF}" presName="node" presStyleLbl="node1" presStyleIdx="3" presStyleCnt="6" custScaleX="123351" custScaleY="71184" custLinFactX="-11848" custLinFactNeighborX="-100000" custLinFactNeighborY="8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9E90483-169D-46AB-962F-1E964F398EEB}" type="pres">
      <dgm:prSet presAssocID="{D2295ED2-CF38-4B29-B529-DCDFFAA191CE}" presName="sibTrans" presStyleCnt="0"/>
      <dgm:spPr/>
    </dgm:pt>
    <dgm:pt modelId="{B68A5F80-0E65-433B-ADE4-4EA5786ADC67}" type="pres">
      <dgm:prSet presAssocID="{F3D3CB0F-DCF7-410B-9707-FBE328FDDE54}" presName="node" presStyleLbl="node1" presStyleIdx="4" presStyleCnt="6" custScaleX="83122" custScaleY="94101" custLinFactNeighborX="2094" custLinFactNeighborY="-181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3E16B07-B15F-4148-8B91-3875F19004D7}" type="pres">
      <dgm:prSet presAssocID="{E33BB489-7B48-4288-A990-CB71F355A195}" presName="sibTrans" presStyleCnt="0"/>
      <dgm:spPr/>
    </dgm:pt>
    <dgm:pt modelId="{7D139110-63C8-42DB-9E50-AA3BA2E155C2}" type="pres">
      <dgm:prSet presAssocID="{15DAE7D3-095C-4766-BA25-974C057C1DA6}" presName="node" presStyleLbl="node1" presStyleIdx="5" presStyleCnt="6" custScaleX="174698" custScaleY="108890" custLinFactNeighborX="-1785" custLinFactNeighborY="51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11413D-B5A6-4051-A606-5F05966939DF}" type="presOf" srcId="{B55AD520-56A4-4DAB-A86B-CD20A39595CF}" destId="{85EFAB6D-292D-45C4-8C31-F225AA2D9E89}" srcOrd="0" destOrd="0" presId="urn:microsoft.com/office/officeart/2005/8/layout/default#2"/>
    <dgm:cxn modelId="{322682FE-0091-49CD-9D18-4DC4458B1E9C}" type="presOf" srcId="{7DE14016-EE59-4E2A-B925-7F53CF22EDBA}" destId="{25AD1A2E-0591-4B07-9B9D-7D3E1DE6BE2C}" srcOrd="0" destOrd="0" presId="urn:microsoft.com/office/officeart/2005/8/layout/default#2"/>
    <dgm:cxn modelId="{879E6F4C-3A46-42FE-A738-DDFC40298F03}" type="presOf" srcId="{F3D3CB0F-DCF7-410B-9707-FBE328FDDE54}" destId="{B68A5F80-0E65-433B-ADE4-4EA5786ADC67}" srcOrd="0" destOrd="0" presId="urn:microsoft.com/office/officeart/2005/8/layout/default#2"/>
    <dgm:cxn modelId="{41069D09-BF47-42F0-AC14-A1075F3948E5}" srcId="{7DE14016-EE59-4E2A-B925-7F53CF22EDBA}" destId="{27B998BF-A8A8-4E91-A550-0EDAD9FBBA66}" srcOrd="0" destOrd="0" parTransId="{FFC0E261-4682-46A0-BA89-B25C3BC896C7}" sibTransId="{EA28DE6D-EB55-40FF-BA5C-9B5523B7301B}"/>
    <dgm:cxn modelId="{CA260E5A-929D-48FA-9949-63991E43AF90}" srcId="{7DE14016-EE59-4E2A-B925-7F53CF22EDBA}" destId="{B55AD520-56A4-4DAB-A86B-CD20A39595CF}" srcOrd="3" destOrd="0" parTransId="{F56358C0-CD58-42C8-B990-5473311296EE}" sibTransId="{D2295ED2-CF38-4B29-B529-DCDFFAA191CE}"/>
    <dgm:cxn modelId="{00FAB8F8-7757-403C-9C38-FFC97C7B0AEC}" srcId="{7DE14016-EE59-4E2A-B925-7F53CF22EDBA}" destId="{5DAF5C80-4BC9-4697-8E2F-AA4A6E15A555}" srcOrd="1" destOrd="0" parTransId="{23094566-CD4B-4B4C-9D39-C9B61379A6D6}" sibTransId="{D3DE64B8-3EEC-430A-8058-1EA76B089098}"/>
    <dgm:cxn modelId="{B18A19F8-6463-45B6-9181-00B547C8A185}" srcId="{7DE14016-EE59-4E2A-B925-7F53CF22EDBA}" destId="{F3D3CB0F-DCF7-410B-9707-FBE328FDDE54}" srcOrd="4" destOrd="0" parTransId="{DB5ED1D3-5BCF-4BBF-A62C-4D2FB8442B0F}" sibTransId="{E33BB489-7B48-4288-A990-CB71F355A195}"/>
    <dgm:cxn modelId="{EA49E5A8-FE7C-4DF9-8240-CDBA5CDC01B6}" type="presOf" srcId="{D462D680-7CD7-4A27-8A86-0ABAA3A44F7A}" destId="{E94C6B86-27D7-4899-B738-0BF43D89ED60}" srcOrd="0" destOrd="0" presId="urn:microsoft.com/office/officeart/2005/8/layout/default#2"/>
    <dgm:cxn modelId="{88E28AE8-7F92-4B7E-8265-AEE675D09B84}" srcId="{7DE14016-EE59-4E2A-B925-7F53CF22EDBA}" destId="{D462D680-7CD7-4A27-8A86-0ABAA3A44F7A}" srcOrd="2" destOrd="0" parTransId="{2A68AA87-8525-4959-8A30-4993196F1752}" sibTransId="{C3F2C963-1E72-4791-A0F2-C10B51B777BF}"/>
    <dgm:cxn modelId="{A7C4979D-3C9D-44AC-B1ED-F4DFB1DD3BE9}" srcId="{7DE14016-EE59-4E2A-B925-7F53CF22EDBA}" destId="{15DAE7D3-095C-4766-BA25-974C057C1DA6}" srcOrd="5" destOrd="0" parTransId="{7635F37B-F4A8-4343-9D8F-F1EBED39EA0F}" sibTransId="{B8FB29D3-6203-400F-92BD-922A53232494}"/>
    <dgm:cxn modelId="{27255E82-E1DE-456F-BC9F-2AFEB2C7115F}" type="presOf" srcId="{15DAE7D3-095C-4766-BA25-974C057C1DA6}" destId="{7D139110-63C8-42DB-9E50-AA3BA2E155C2}" srcOrd="0" destOrd="0" presId="urn:microsoft.com/office/officeart/2005/8/layout/default#2"/>
    <dgm:cxn modelId="{E185ED0F-61FF-49AC-89BF-033C9D7C5178}" type="presOf" srcId="{5DAF5C80-4BC9-4697-8E2F-AA4A6E15A555}" destId="{CB3FC76E-73E9-4A09-8F89-0907AA36019D}" srcOrd="0" destOrd="0" presId="urn:microsoft.com/office/officeart/2005/8/layout/default#2"/>
    <dgm:cxn modelId="{AD70628A-4CAA-4742-8016-3AAD1F2B412A}" type="presOf" srcId="{27B998BF-A8A8-4E91-A550-0EDAD9FBBA66}" destId="{913191FA-372D-4A4A-B832-225DAF3D3EAD}" srcOrd="0" destOrd="0" presId="urn:microsoft.com/office/officeart/2005/8/layout/default#2"/>
    <dgm:cxn modelId="{A8F1CEFC-FDF4-4A7E-86F4-D1C12C60E398}" type="presParOf" srcId="{25AD1A2E-0591-4B07-9B9D-7D3E1DE6BE2C}" destId="{913191FA-372D-4A4A-B832-225DAF3D3EAD}" srcOrd="0" destOrd="0" presId="urn:microsoft.com/office/officeart/2005/8/layout/default#2"/>
    <dgm:cxn modelId="{FCFB1D2C-550A-4C34-B37D-8DF7F9487613}" type="presParOf" srcId="{25AD1A2E-0591-4B07-9B9D-7D3E1DE6BE2C}" destId="{01FB4301-664D-4EEC-8CBA-58AE68F35F45}" srcOrd="1" destOrd="0" presId="urn:microsoft.com/office/officeart/2005/8/layout/default#2"/>
    <dgm:cxn modelId="{A394F2D0-A73E-4A90-AF2B-7FE6268E19AB}" type="presParOf" srcId="{25AD1A2E-0591-4B07-9B9D-7D3E1DE6BE2C}" destId="{CB3FC76E-73E9-4A09-8F89-0907AA36019D}" srcOrd="2" destOrd="0" presId="urn:microsoft.com/office/officeart/2005/8/layout/default#2"/>
    <dgm:cxn modelId="{D40B472B-632A-418F-BC38-640B8CCBC5F3}" type="presParOf" srcId="{25AD1A2E-0591-4B07-9B9D-7D3E1DE6BE2C}" destId="{1859981C-BDD0-4626-BFFD-9A5BBE44903A}" srcOrd="3" destOrd="0" presId="urn:microsoft.com/office/officeart/2005/8/layout/default#2"/>
    <dgm:cxn modelId="{EFFBF1C0-291A-40FD-900B-705C953931C8}" type="presParOf" srcId="{25AD1A2E-0591-4B07-9B9D-7D3E1DE6BE2C}" destId="{E94C6B86-27D7-4899-B738-0BF43D89ED60}" srcOrd="4" destOrd="0" presId="urn:microsoft.com/office/officeart/2005/8/layout/default#2"/>
    <dgm:cxn modelId="{7495121E-C83C-495F-AA01-C18BF66DF3A0}" type="presParOf" srcId="{25AD1A2E-0591-4B07-9B9D-7D3E1DE6BE2C}" destId="{42E7C4BA-6710-4C89-B9FD-90F3DB416CAB}" srcOrd="5" destOrd="0" presId="urn:microsoft.com/office/officeart/2005/8/layout/default#2"/>
    <dgm:cxn modelId="{538DCDEE-57E8-4273-835C-67E5CF672351}" type="presParOf" srcId="{25AD1A2E-0591-4B07-9B9D-7D3E1DE6BE2C}" destId="{85EFAB6D-292D-45C4-8C31-F225AA2D9E89}" srcOrd="6" destOrd="0" presId="urn:microsoft.com/office/officeart/2005/8/layout/default#2"/>
    <dgm:cxn modelId="{D0173982-D3DF-4CE8-BD91-886F816AC790}" type="presParOf" srcId="{25AD1A2E-0591-4B07-9B9D-7D3E1DE6BE2C}" destId="{59E90483-169D-46AB-962F-1E964F398EEB}" srcOrd="7" destOrd="0" presId="urn:microsoft.com/office/officeart/2005/8/layout/default#2"/>
    <dgm:cxn modelId="{BB001E2C-90EF-4AFC-8D9E-3433F641CB9E}" type="presParOf" srcId="{25AD1A2E-0591-4B07-9B9D-7D3E1DE6BE2C}" destId="{B68A5F80-0E65-433B-ADE4-4EA5786ADC67}" srcOrd="8" destOrd="0" presId="urn:microsoft.com/office/officeart/2005/8/layout/default#2"/>
    <dgm:cxn modelId="{87884D6B-E68D-4AA3-9A5E-4D84ABC23110}" type="presParOf" srcId="{25AD1A2E-0591-4B07-9B9D-7D3E1DE6BE2C}" destId="{D3E16B07-B15F-4148-8B91-3875F19004D7}" srcOrd="9" destOrd="0" presId="urn:microsoft.com/office/officeart/2005/8/layout/default#2"/>
    <dgm:cxn modelId="{B78B49A6-BE31-4476-B842-D3FCEB990FBB}" type="presParOf" srcId="{25AD1A2E-0591-4B07-9B9D-7D3E1DE6BE2C}" destId="{7D139110-63C8-42DB-9E50-AA3BA2E155C2}" srcOrd="10" destOrd="0" presId="urn:microsoft.com/office/officeart/2005/8/layout/default#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E9D0B038-9816-4378-8D4C-3C6BA8ED3318}" type="doc">
      <dgm:prSet loTypeId="urn:microsoft.com/office/officeart/2005/8/layout/list1" loCatId="list" qsTypeId="urn:microsoft.com/office/officeart/2005/8/quickstyle/3d7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A45BACAF-E1D0-4E7C-89E7-476C2824C5F7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Описание материально-технического обеспечения, обеспеченность материалами и средствами обучения.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FD401903-B0A5-4210-8595-3F7718C3684C}" type="parTrans" cxnId="{EF5BB77B-2EB1-429B-82A7-38916F0CDE48}">
      <dgm:prSet/>
      <dgm:spPr/>
      <dgm:t>
        <a:bodyPr/>
        <a:lstStyle/>
        <a:p>
          <a:endParaRPr lang="ru-RU"/>
        </a:p>
      </dgm:t>
    </dgm:pt>
    <dgm:pt modelId="{32E92D3F-E81D-429E-9557-A8CB79ECCB7B}" type="sibTrans" cxnId="{EF5BB77B-2EB1-429B-82A7-38916F0CDE48}">
      <dgm:prSet/>
      <dgm:spPr/>
      <dgm:t>
        <a:bodyPr/>
        <a:lstStyle/>
        <a:p>
          <a:endParaRPr lang="ru-RU"/>
        </a:p>
      </dgm:t>
    </dgm:pt>
    <dgm:pt modelId="{71156AB0-D7C3-46BE-9C74-1EF1B21034D3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Режимные моменты согласно возрастным категориям воспитанников.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029E4DCD-3C74-422F-B655-74F9C14C327A}" type="parTrans" cxnId="{B33453AC-F85F-4B32-923E-E95E987A1E57}">
      <dgm:prSet/>
      <dgm:spPr/>
      <dgm:t>
        <a:bodyPr/>
        <a:lstStyle/>
        <a:p>
          <a:endParaRPr lang="ru-RU"/>
        </a:p>
      </dgm:t>
    </dgm:pt>
    <dgm:pt modelId="{1D4F5AE4-E408-42B1-AC3A-B2B910B8CBD3}" type="sibTrans" cxnId="{B33453AC-F85F-4B32-923E-E95E987A1E57}">
      <dgm:prSet/>
      <dgm:spPr/>
      <dgm:t>
        <a:bodyPr/>
        <a:lstStyle/>
        <a:p>
          <a:endParaRPr lang="ru-RU"/>
        </a:p>
      </dgm:t>
    </dgm:pt>
    <dgm:pt modelId="{2EF07D03-448C-4FE9-8193-CF0F5CAA5407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Особенности традиционных событий (праздники, досуги, иные мероприятия).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10716799-2C7A-4CCF-8576-CF552DB48856}" type="parTrans" cxnId="{74F3A07C-3A4C-4F4E-94FD-02ABB8930663}">
      <dgm:prSet/>
      <dgm:spPr/>
      <dgm:t>
        <a:bodyPr/>
        <a:lstStyle/>
        <a:p>
          <a:endParaRPr lang="ru-RU"/>
        </a:p>
      </dgm:t>
    </dgm:pt>
    <dgm:pt modelId="{42069253-16FF-4AC6-8826-F9974808CE2E}" type="sibTrans" cxnId="{74F3A07C-3A4C-4F4E-94FD-02ABB8930663}">
      <dgm:prSet/>
      <dgm:spPr/>
      <dgm:t>
        <a:bodyPr/>
        <a:lstStyle/>
        <a:p>
          <a:endParaRPr lang="ru-RU"/>
        </a:p>
      </dgm:t>
    </dgm:pt>
    <dgm:pt modelId="{D3ECC7EB-34FE-4EC1-A26D-A6A25E538503}">
      <dgm:prSet custT="1"/>
      <dgm:spPr/>
      <dgm:t>
        <a:bodyPr/>
        <a:lstStyle/>
        <a:p>
          <a:pPr rtl="0"/>
          <a:r>
            <a:rPr lang="ru-RU" sz="2000" b="1" dirty="0" smtClean="0">
              <a:latin typeface="Times New Roman" pitchFamily="18" charset="0"/>
              <a:cs typeface="Times New Roman" pitchFamily="18" charset="0"/>
            </a:rPr>
            <a:t>Организация развивающей предметно-пространственной среды.</a:t>
          </a:r>
          <a:endParaRPr lang="ru-RU" sz="2000" b="1" dirty="0">
            <a:latin typeface="Times New Roman" pitchFamily="18" charset="0"/>
            <a:cs typeface="Times New Roman" pitchFamily="18" charset="0"/>
          </a:endParaRPr>
        </a:p>
      </dgm:t>
    </dgm:pt>
    <dgm:pt modelId="{C7338538-02E0-4639-829A-A2B811DC433D}" type="parTrans" cxnId="{602ACCF6-BE3B-47A2-9C5B-06E0F286CC0F}">
      <dgm:prSet/>
      <dgm:spPr/>
      <dgm:t>
        <a:bodyPr/>
        <a:lstStyle/>
        <a:p>
          <a:endParaRPr lang="ru-RU"/>
        </a:p>
      </dgm:t>
    </dgm:pt>
    <dgm:pt modelId="{B88FA321-52CF-4EDB-9B0F-A1FDE88D9451}" type="sibTrans" cxnId="{602ACCF6-BE3B-47A2-9C5B-06E0F286CC0F}">
      <dgm:prSet/>
      <dgm:spPr/>
      <dgm:t>
        <a:bodyPr/>
        <a:lstStyle/>
        <a:p>
          <a:endParaRPr lang="ru-RU"/>
        </a:p>
      </dgm:t>
    </dgm:pt>
    <dgm:pt modelId="{781E107B-B2EC-4B04-B9CD-63A4F9165CC1}" type="pres">
      <dgm:prSet presAssocID="{E9D0B038-9816-4378-8D4C-3C6BA8ED3318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9E1E730-AEE2-4474-8037-D4DC188EA3C6}" type="pres">
      <dgm:prSet presAssocID="{A45BACAF-E1D0-4E7C-89E7-476C2824C5F7}" presName="parentLin" presStyleCnt="0"/>
      <dgm:spPr/>
    </dgm:pt>
    <dgm:pt modelId="{7E0D54D7-4569-4687-81D1-96DF94BAEDD3}" type="pres">
      <dgm:prSet presAssocID="{A45BACAF-E1D0-4E7C-89E7-476C2824C5F7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56DD844-8FF3-4C0A-B54C-905D824C8342}" type="pres">
      <dgm:prSet presAssocID="{A45BACAF-E1D0-4E7C-89E7-476C2824C5F7}" presName="parentText" presStyleLbl="node1" presStyleIdx="0" presStyleCnt="4" custScaleY="252562" custLinFactNeighborX="-54823" custLinFactNeighborY="1728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9E58FF-452B-4ED4-8B58-9C9B3A4CEAE4}" type="pres">
      <dgm:prSet presAssocID="{A45BACAF-E1D0-4E7C-89E7-476C2824C5F7}" presName="negativeSpace" presStyleCnt="0"/>
      <dgm:spPr/>
    </dgm:pt>
    <dgm:pt modelId="{3B8E8AF9-82C3-4195-886B-79987CB8B381}" type="pres">
      <dgm:prSet presAssocID="{A45BACAF-E1D0-4E7C-89E7-476C2824C5F7}" presName="childText" presStyleLbl="conFgAcc1" presStyleIdx="0" presStyleCnt="4" custLinFactY="-351811" custLinFactNeighborX="520" custLinFactNeighborY="-400000">
        <dgm:presLayoutVars>
          <dgm:bulletEnabled val="1"/>
        </dgm:presLayoutVars>
      </dgm:prSet>
      <dgm:spPr/>
    </dgm:pt>
    <dgm:pt modelId="{6678FF7D-10BB-431C-9690-CBA3295178AF}" type="pres">
      <dgm:prSet presAssocID="{32E92D3F-E81D-429E-9557-A8CB79ECCB7B}" presName="spaceBetweenRectangles" presStyleCnt="0"/>
      <dgm:spPr/>
    </dgm:pt>
    <dgm:pt modelId="{447EBEF4-6058-4E2A-B726-C8A2A12AC06D}" type="pres">
      <dgm:prSet presAssocID="{71156AB0-D7C3-46BE-9C74-1EF1B21034D3}" presName="parentLin" presStyleCnt="0"/>
      <dgm:spPr/>
    </dgm:pt>
    <dgm:pt modelId="{D48AD137-678E-4F6F-8D0C-DB955757F4E9}" type="pres">
      <dgm:prSet presAssocID="{71156AB0-D7C3-46BE-9C74-1EF1B21034D3}" presName="parentLeftMargin" presStyleLbl="node1" presStyleIdx="0" presStyleCnt="4"/>
      <dgm:spPr/>
      <dgm:t>
        <a:bodyPr/>
        <a:lstStyle/>
        <a:p>
          <a:endParaRPr lang="ru-RU"/>
        </a:p>
      </dgm:t>
    </dgm:pt>
    <dgm:pt modelId="{F2D151E4-5A9D-4622-8A31-B7F7D7DFBDB4}" type="pres">
      <dgm:prSet presAssocID="{71156AB0-D7C3-46BE-9C74-1EF1B21034D3}" presName="parentText" presStyleLbl="node1" presStyleIdx="1" presStyleCnt="4" custScaleY="188109" custLinFactNeighborX="84022" custLinFactNeighborY="1356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9BEC1BC-12A5-41F1-8511-3DD0703BDB12}" type="pres">
      <dgm:prSet presAssocID="{71156AB0-D7C3-46BE-9C74-1EF1B21034D3}" presName="negativeSpace" presStyleCnt="0"/>
      <dgm:spPr/>
    </dgm:pt>
    <dgm:pt modelId="{343DD49B-06EE-4D2E-B2B0-8DF6F62EBC92}" type="pres">
      <dgm:prSet presAssocID="{71156AB0-D7C3-46BE-9C74-1EF1B21034D3}" presName="childText" presStyleLbl="conFgAcc1" presStyleIdx="1" presStyleCnt="4" custLinFactY="-71310" custLinFactNeighborX="520" custLinFactNeighborY="-100000">
        <dgm:presLayoutVars>
          <dgm:bulletEnabled val="1"/>
        </dgm:presLayoutVars>
      </dgm:prSet>
      <dgm:spPr/>
    </dgm:pt>
    <dgm:pt modelId="{98E372F1-5AA8-467E-9E55-8495EDC2E587}" type="pres">
      <dgm:prSet presAssocID="{1D4F5AE4-E408-42B1-AC3A-B2B910B8CBD3}" presName="spaceBetweenRectangles" presStyleCnt="0"/>
      <dgm:spPr/>
    </dgm:pt>
    <dgm:pt modelId="{20F711ED-0552-45DC-A744-0A9491FC3D98}" type="pres">
      <dgm:prSet presAssocID="{2EF07D03-448C-4FE9-8193-CF0F5CAA5407}" presName="parentLin" presStyleCnt="0"/>
      <dgm:spPr/>
    </dgm:pt>
    <dgm:pt modelId="{1C393947-7EAC-4702-8201-CB0FFF05C882}" type="pres">
      <dgm:prSet presAssocID="{2EF07D03-448C-4FE9-8193-CF0F5CAA5407}" presName="parentLeftMargin" presStyleLbl="node1" presStyleIdx="1" presStyleCnt="4"/>
      <dgm:spPr/>
      <dgm:t>
        <a:bodyPr/>
        <a:lstStyle/>
        <a:p>
          <a:endParaRPr lang="ru-RU"/>
        </a:p>
      </dgm:t>
    </dgm:pt>
    <dgm:pt modelId="{6ABB3124-E219-4FCC-8C1E-B8E79D8C32D5}" type="pres">
      <dgm:prSet presAssocID="{2EF07D03-448C-4FE9-8193-CF0F5CAA5407}" presName="parentText" presStyleLbl="node1" presStyleIdx="2" presStyleCnt="4" custScaleY="183790" custLinFactX="14980" custLinFactNeighborX="100000" custLinFactNeighborY="13798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97E63B9-745C-41E2-AEED-750690781D65}" type="pres">
      <dgm:prSet presAssocID="{2EF07D03-448C-4FE9-8193-CF0F5CAA5407}" presName="negativeSpace" presStyleCnt="0"/>
      <dgm:spPr/>
    </dgm:pt>
    <dgm:pt modelId="{415A45FD-C5CE-4738-A2C4-FF310E485C26}" type="pres">
      <dgm:prSet presAssocID="{2EF07D03-448C-4FE9-8193-CF0F5CAA5407}" presName="childText" presStyleLbl="conFgAcc1" presStyleIdx="2" presStyleCnt="4" custLinFactY="-30545" custLinFactNeighborX="-348" custLinFactNeighborY="-100000">
        <dgm:presLayoutVars>
          <dgm:bulletEnabled val="1"/>
        </dgm:presLayoutVars>
      </dgm:prSet>
      <dgm:spPr/>
    </dgm:pt>
    <dgm:pt modelId="{4C168C28-3CE9-442B-9B7F-28B1615CBDFC}" type="pres">
      <dgm:prSet presAssocID="{42069253-16FF-4AC6-8826-F9974808CE2E}" presName="spaceBetweenRectangles" presStyleCnt="0"/>
      <dgm:spPr/>
    </dgm:pt>
    <dgm:pt modelId="{88BBCF9A-ABE2-435D-AC85-8B2752E0E751}" type="pres">
      <dgm:prSet presAssocID="{D3ECC7EB-34FE-4EC1-A26D-A6A25E538503}" presName="parentLin" presStyleCnt="0"/>
      <dgm:spPr/>
    </dgm:pt>
    <dgm:pt modelId="{4C68C25B-F8EC-4BC5-87D8-077C4F581045}" type="pres">
      <dgm:prSet presAssocID="{D3ECC7EB-34FE-4EC1-A26D-A6A25E538503}" presName="parentLeftMargin" presStyleLbl="node1" presStyleIdx="2" presStyleCnt="4"/>
      <dgm:spPr/>
      <dgm:t>
        <a:bodyPr/>
        <a:lstStyle/>
        <a:p>
          <a:endParaRPr lang="ru-RU"/>
        </a:p>
      </dgm:t>
    </dgm:pt>
    <dgm:pt modelId="{73F76440-B7AF-43F0-AEBD-02480F675F77}" type="pres">
      <dgm:prSet presAssocID="{D3ECC7EB-34FE-4EC1-A26D-A6A25E538503}" presName="parentText" presStyleLbl="node1" presStyleIdx="3" presStyleCnt="4" custScaleY="162944" custLinFactX="26141" custLinFactNeighborX="100000" custLinFactNeighborY="33473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DF63475-BE6A-45CD-99E5-9038C21958DA}" type="pres">
      <dgm:prSet presAssocID="{D3ECC7EB-34FE-4EC1-A26D-A6A25E538503}" presName="negativeSpace" presStyleCnt="0"/>
      <dgm:spPr/>
    </dgm:pt>
    <dgm:pt modelId="{6B5C5B2A-1054-49D8-8412-027AD9099114}" type="pres">
      <dgm:prSet presAssocID="{D3ECC7EB-34FE-4EC1-A26D-A6A25E538503}" presName="childText" presStyleLbl="conFgAcc1" presStyleIdx="3" presStyleCnt="4" custLinFactNeighborX="-348" custLinFactNeighborY="22557">
        <dgm:presLayoutVars>
          <dgm:bulletEnabled val="1"/>
        </dgm:presLayoutVars>
      </dgm:prSet>
      <dgm:spPr/>
    </dgm:pt>
  </dgm:ptLst>
  <dgm:cxnLst>
    <dgm:cxn modelId="{DAA8E13E-4037-48A7-B78F-7E15E2441516}" type="presOf" srcId="{71156AB0-D7C3-46BE-9C74-1EF1B21034D3}" destId="{D48AD137-678E-4F6F-8D0C-DB955757F4E9}" srcOrd="0" destOrd="0" presId="urn:microsoft.com/office/officeart/2005/8/layout/list1"/>
    <dgm:cxn modelId="{1775C777-D405-45D4-8803-120F6A3C1C2E}" type="presOf" srcId="{2EF07D03-448C-4FE9-8193-CF0F5CAA5407}" destId="{6ABB3124-E219-4FCC-8C1E-B8E79D8C32D5}" srcOrd="1" destOrd="0" presId="urn:microsoft.com/office/officeart/2005/8/layout/list1"/>
    <dgm:cxn modelId="{9861C49C-2622-4D3C-A891-FD2470E36CD4}" type="presOf" srcId="{2EF07D03-448C-4FE9-8193-CF0F5CAA5407}" destId="{1C393947-7EAC-4702-8201-CB0FFF05C882}" srcOrd="0" destOrd="0" presId="urn:microsoft.com/office/officeart/2005/8/layout/list1"/>
    <dgm:cxn modelId="{602ACCF6-BE3B-47A2-9C5B-06E0F286CC0F}" srcId="{E9D0B038-9816-4378-8D4C-3C6BA8ED3318}" destId="{D3ECC7EB-34FE-4EC1-A26D-A6A25E538503}" srcOrd="3" destOrd="0" parTransId="{C7338538-02E0-4639-829A-A2B811DC433D}" sibTransId="{B88FA321-52CF-4EDB-9B0F-A1FDE88D9451}"/>
    <dgm:cxn modelId="{30F80919-B43F-4D14-BA92-0E6929487B25}" type="presOf" srcId="{A45BACAF-E1D0-4E7C-89E7-476C2824C5F7}" destId="{7E0D54D7-4569-4687-81D1-96DF94BAEDD3}" srcOrd="0" destOrd="0" presId="urn:microsoft.com/office/officeart/2005/8/layout/list1"/>
    <dgm:cxn modelId="{3CF547D8-F984-4B0B-8E9C-59456C76EF82}" type="presOf" srcId="{71156AB0-D7C3-46BE-9C74-1EF1B21034D3}" destId="{F2D151E4-5A9D-4622-8A31-B7F7D7DFBDB4}" srcOrd="1" destOrd="0" presId="urn:microsoft.com/office/officeart/2005/8/layout/list1"/>
    <dgm:cxn modelId="{EF5BB77B-2EB1-429B-82A7-38916F0CDE48}" srcId="{E9D0B038-9816-4378-8D4C-3C6BA8ED3318}" destId="{A45BACAF-E1D0-4E7C-89E7-476C2824C5F7}" srcOrd="0" destOrd="0" parTransId="{FD401903-B0A5-4210-8595-3F7718C3684C}" sibTransId="{32E92D3F-E81D-429E-9557-A8CB79ECCB7B}"/>
    <dgm:cxn modelId="{74F3A07C-3A4C-4F4E-94FD-02ABB8930663}" srcId="{E9D0B038-9816-4378-8D4C-3C6BA8ED3318}" destId="{2EF07D03-448C-4FE9-8193-CF0F5CAA5407}" srcOrd="2" destOrd="0" parTransId="{10716799-2C7A-4CCF-8576-CF552DB48856}" sibTransId="{42069253-16FF-4AC6-8826-F9974808CE2E}"/>
    <dgm:cxn modelId="{2B4FA3CE-A36F-486F-97B8-37EB2A8276C7}" type="presOf" srcId="{D3ECC7EB-34FE-4EC1-A26D-A6A25E538503}" destId="{73F76440-B7AF-43F0-AEBD-02480F675F77}" srcOrd="1" destOrd="0" presId="urn:microsoft.com/office/officeart/2005/8/layout/list1"/>
    <dgm:cxn modelId="{784038F2-3331-4C88-9A48-301A4387802D}" type="presOf" srcId="{A45BACAF-E1D0-4E7C-89E7-476C2824C5F7}" destId="{F56DD844-8FF3-4C0A-B54C-905D824C8342}" srcOrd="1" destOrd="0" presId="urn:microsoft.com/office/officeart/2005/8/layout/list1"/>
    <dgm:cxn modelId="{B33453AC-F85F-4B32-923E-E95E987A1E57}" srcId="{E9D0B038-9816-4378-8D4C-3C6BA8ED3318}" destId="{71156AB0-D7C3-46BE-9C74-1EF1B21034D3}" srcOrd="1" destOrd="0" parTransId="{029E4DCD-3C74-422F-B655-74F9C14C327A}" sibTransId="{1D4F5AE4-E408-42B1-AC3A-B2B910B8CBD3}"/>
    <dgm:cxn modelId="{DAD273AF-7D14-48D7-B5B4-07FEC999AF6F}" type="presOf" srcId="{D3ECC7EB-34FE-4EC1-A26D-A6A25E538503}" destId="{4C68C25B-F8EC-4BC5-87D8-077C4F581045}" srcOrd="0" destOrd="0" presId="urn:microsoft.com/office/officeart/2005/8/layout/list1"/>
    <dgm:cxn modelId="{A44EF236-2FBB-49C7-B6C9-F2D750A91EA2}" type="presOf" srcId="{E9D0B038-9816-4378-8D4C-3C6BA8ED3318}" destId="{781E107B-B2EC-4B04-B9CD-63A4F9165CC1}" srcOrd="0" destOrd="0" presId="urn:microsoft.com/office/officeart/2005/8/layout/list1"/>
    <dgm:cxn modelId="{40A1A932-421D-406D-84BB-D2B7EEE24C23}" type="presParOf" srcId="{781E107B-B2EC-4B04-B9CD-63A4F9165CC1}" destId="{59E1E730-AEE2-4474-8037-D4DC188EA3C6}" srcOrd="0" destOrd="0" presId="urn:microsoft.com/office/officeart/2005/8/layout/list1"/>
    <dgm:cxn modelId="{3455D6C5-DA58-47D7-B795-719FF2780207}" type="presParOf" srcId="{59E1E730-AEE2-4474-8037-D4DC188EA3C6}" destId="{7E0D54D7-4569-4687-81D1-96DF94BAEDD3}" srcOrd="0" destOrd="0" presId="urn:microsoft.com/office/officeart/2005/8/layout/list1"/>
    <dgm:cxn modelId="{7DD1C3D2-B9AD-4DAA-9792-D16839564FC1}" type="presParOf" srcId="{59E1E730-AEE2-4474-8037-D4DC188EA3C6}" destId="{F56DD844-8FF3-4C0A-B54C-905D824C8342}" srcOrd="1" destOrd="0" presId="urn:microsoft.com/office/officeart/2005/8/layout/list1"/>
    <dgm:cxn modelId="{FD014BEE-E25B-4A52-90A9-F7A4AC2E4C81}" type="presParOf" srcId="{781E107B-B2EC-4B04-B9CD-63A4F9165CC1}" destId="{779E58FF-452B-4ED4-8B58-9C9B3A4CEAE4}" srcOrd="1" destOrd="0" presId="urn:microsoft.com/office/officeart/2005/8/layout/list1"/>
    <dgm:cxn modelId="{47B25C18-1FA3-419F-93F6-7B304D3FDFA9}" type="presParOf" srcId="{781E107B-B2EC-4B04-B9CD-63A4F9165CC1}" destId="{3B8E8AF9-82C3-4195-886B-79987CB8B381}" srcOrd="2" destOrd="0" presId="urn:microsoft.com/office/officeart/2005/8/layout/list1"/>
    <dgm:cxn modelId="{314FA508-5333-45BD-8BD9-B64247B4227D}" type="presParOf" srcId="{781E107B-B2EC-4B04-B9CD-63A4F9165CC1}" destId="{6678FF7D-10BB-431C-9690-CBA3295178AF}" srcOrd="3" destOrd="0" presId="urn:microsoft.com/office/officeart/2005/8/layout/list1"/>
    <dgm:cxn modelId="{8450787B-7430-4F5B-9B62-82A5FBFAC662}" type="presParOf" srcId="{781E107B-B2EC-4B04-B9CD-63A4F9165CC1}" destId="{447EBEF4-6058-4E2A-B726-C8A2A12AC06D}" srcOrd="4" destOrd="0" presId="urn:microsoft.com/office/officeart/2005/8/layout/list1"/>
    <dgm:cxn modelId="{6FBFBA5E-CDA8-43F3-A5D3-74EDBDC3A72A}" type="presParOf" srcId="{447EBEF4-6058-4E2A-B726-C8A2A12AC06D}" destId="{D48AD137-678E-4F6F-8D0C-DB955757F4E9}" srcOrd="0" destOrd="0" presId="urn:microsoft.com/office/officeart/2005/8/layout/list1"/>
    <dgm:cxn modelId="{E45CDC7B-FCE0-4232-81B0-068BAD384EDE}" type="presParOf" srcId="{447EBEF4-6058-4E2A-B726-C8A2A12AC06D}" destId="{F2D151E4-5A9D-4622-8A31-B7F7D7DFBDB4}" srcOrd="1" destOrd="0" presId="urn:microsoft.com/office/officeart/2005/8/layout/list1"/>
    <dgm:cxn modelId="{DE0AD736-A49F-439B-A3F4-E8B259274E89}" type="presParOf" srcId="{781E107B-B2EC-4B04-B9CD-63A4F9165CC1}" destId="{19BEC1BC-12A5-41F1-8511-3DD0703BDB12}" srcOrd="5" destOrd="0" presId="urn:microsoft.com/office/officeart/2005/8/layout/list1"/>
    <dgm:cxn modelId="{3C2CEE1F-92AB-4B92-86E3-2CB8644F6E41}" type="presParOf" srcId="{781E107B-B2EC-4B04-B9CD-63A4F9165CC1}" destId="{343DD49B-06EE-4D2E-B2B0-8DF6F62EBC92}" srcOrd="6" destOrd="0" presId="urn:microsoft.com/office/officeart/2005/8/layout/list1"/>
    <dgm:cxn modelId="{9E16C3B6-DA8E-4481-A2E4-BBCCDB846C6A}" type="presParOf" srcId="{781E107B-B2EC-4B04-B9CD-63A4F9165CC1}" destId="{98E372F1-5AA8-467E-9E55-8495EDC2E587}" srcOrd="7" destOrd="0" presId="urn:microsoft.com/office/officeart/2005/8/layout/list1"/>
    <dgm:cxn modelId="{A36AB22F-AF6B-4533-92F0-F44CC1AC5080}" type="presParOf" srcId="{781E107B-B2EC-4B04-B9CD-63A4F9165CC1}" destId="{20F711ED-0552-45DC-A744-0A9491FC3D98}" srcOrd="8" destOrd="0" presId="urn:microsoft.com/office/officeart/2005/8/layout/list1"/>
    <dgm:cxn modelId="{1B2B2D23-ACF7-4801-BF5D-3526306B59EB}" type="presParOf" srcId="{20F711ED-0552-45DC-A744-0A9491FC3D98}" destId="{1C393947-7EAC-4702-8201-CB0FFF05C882}" srcOrd="0" destOrd="0" presId="urn:microsoft.com/office/officeart/2005/8/layout/list1"/>
    <dgm:cxn modelId="{89FDAFA4-6E55-4427-9B1F-DE0305F20CB9}" type="presParOf" srcId="{20F711ED-0552-45DC-A744-0A9491FC3D98}" destId="{6ABB3124-E219-4FCC-8C1E-B8E79D8C32D5}" srcOrd="1" destOrd="0" presId="urn:microsoft.com/office/officeart/2005/8/layout/list1"/>
    <dgm:cxn modelId="{996638B8-9F34-4A0F-B124-F2978FADCCDD}" type="presParOf" srcId="{781E107B-B2EC-4B04-B9CD-63A4F9165CC1}" destId="{297E63B9-745C-41E2-AEED-750690781D65}" srcOrd="9" destOrd="0" presId="urn:microsoft.com/office/officeart/2005/8/layout/list1"/>
    <dgm:cxn modelId="{26A86303-D4AC-45F7-B973-D280048059ED}" type="presParOf" srcId="{781E107B-B2EC-4B04-B9CD-63A4F9165CC1}" destId="{415A45FD-C5CE-4738-A2C4-FF310E485C26}" srcOrd="10" destOrd="0" presId="urn:microsoft.com/office/officeart/2005/8/layout/list1"/>
    <dgm:cxn modelId="{482F1767-197B-4FE5-8310-1504097917B5}" type="presParOf" srcId="{781E107B-B2EC-4B04-B9CD-63A4F9165CC1}" destId="{4C168C28-3CE9-442B-9B7F-28B1615CBDFC}" srcOrd="11" destOrd="0" presId="urn:microsoft.com/office/officeart/2005/8/layout/list1"/>
    <dgm:cxn modelId="{C77D1DA6-0164-4A32-BDF9-9F433BED4BDA}" type="presParOf" srcId="{781E107B-B2EC-4B04-B9CD-63A4F9165CC1}" destId="{88BBCF9A-ABE2-435D-AC85-8B2752E0E751}" srcOrd="12" destOrd="0" presId="urn:microsoft.com/office/officeart/2005/8/layout/list1"/>
    <dgm:cxn modelId="{D59FCC35-9FB9-404E-855E-13277E5F4BF5}" type="presParOf" srcId="{88BBCF9A-ABE2-435D-AC85-8B2752E0E751}" destId="{4C68C25B-F8EC-4BC5-87D8-077C4F581045}" srcOrd="0" destOrd="0" presId="urn:microsoft.com/office/officeart/2005/8/layout/list1"/>
    <dgm:cxn modelId="{6E98FC8D-1187-4A41-9AF4-A00707289736}" type="presParOf" srcId="{88BBCF9A-ABE2-435D-AC85-8B2752E0E751}" destId="{73F76440-B7AF-43F0-AEBD-02480F675F77}" srcOrd="1" destOrd="0" presId="urn:microsoft.com/office/officeart/2005/8/layout/list1"/>
    <dgm:cxn modelId="{DBEC2F80-61F7-4A87-8899-C75D13E5129C}" type="presParOf" srcId="{781E107B-B2EC-4B04-B9CD-63A4F9165CC1}" destId="{8DF63475-BE6A-45CD-99E5-9038C21958DA}" srcOrd="13" destOrd="0" presId="urn:microsoft.com/office/officeart/2005/8/layout/list1"/>
    <dgm:cxn modelId="{D754FD4A-D9FA-41AE-924F-8A9493623CE1}" type="presParOf" srcId="{781E107B-B2EC-4B04-B9CD-63A4F9165CC1}" destId="{6B5C5B2A-1054-49D8-8412-027AD909911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2090B9C9-A35A-4472-9ADD-A72A22B19B25}" type="doc">
      <dgm:prSet loTypeId="urn:microsoft.com/office/officeart/2005/8/layout/matrix1" loCatId="matrix" qsTypeId="urn:microsoft.com/office/officeart/2005/8/quickstyle/3d6" qsCatId="3D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ED66E635-9B37-4A23-A6D0-8488E725D1E9}">
      <dgm:prSet/>
      <dgm:spPr/>
      <dgm:t>
        <a:bodyPr/>
        <a:lstStyle/>
        <a:p>
          <a:pPr rtl="0"/>
          <a:r>
            <a:rPr lang="ru-RU" b="1" dirty="0" smtClean="0"/>
            <a:t>Финансовые</a:t>
          </a:r>
          <a:endParaRPr lang="ru-RU" b="1" dirty="0"/>
        </a:p>
      </dgm:t>
    </dgm:pt>
    <dgm:pt modelId="{7D3CBCC7-A938-4042-8305-3AB3B2DEB831}" type="parTrans" cxnId="{B812EC29-70A5-4512-995B-0D170A5C0380}">
      <dgm:prSet/>
      <dgm:spPr/>
      <dgm:t>
        <a:bodyPr/>
        <a:lstStyle/>
        <a:p>
          <a:endParaRPr lang="ru-RU"/>
        </a:p>
      </dgm:t>
    </dgm:pt>
    <dgm:pt modelId="{C70B0D90-452A-4D9B-A74D-5105D8BF29B1}" type="sibTrans" cxnId="{B812EC29-70A5-4512-995B-0D170A5C0380}">
      <dgm:prSet/>
      <dgm:spPr/>
      <dgm:t>
        <a:bodyPr/>
        <a:lstStyle/>
        <a:p>
          <a:endParaRPr lang="ru-RU"/>
        </a:p>
      </dgm:t>
    </dgm:pt>
    <dgm:pt modelId="{1C58B69D-7BD8-4B59-9671-08D4363513A6}">
      <dgm:prSet/>
      <dgm:spPr/>
      <dgm:t>
        <a:bodyPr/>
        <a:lstStyle/>
        <a:p>
          <a:endParaRPr lang="ru-RU"/>
        </a:p>
      </dgm:t>
    </dgm:pt>
    <dgm:pt modelId="{4996780B-3F1F-478C-84F1-38AA171D68F9}" type="parTrans" cxnId="{5DF4D4AC-667D-4560-B9BD-F7DB7B64163C}">
      <dgm:prSet/>
      <dgm:spPr/>
      <dgm:t>
        <a:bodyPr/>
        <a:lstStyle/>
        <a:p>
          <a:endParaRPr lang="ru-RU"/>
        </a:p>
      </dgm:t>
    </dgm:pt>
    <dgm:pt modelId="{AEC5FC41-40A5-4646-AF1D-5B1CF38148BC}" type="sibTrans" cxnId="{5DF4D4AC-667D-4560-B9BD-F7DB7B64163C}">
      <dgm:prSet/>
      <dgm:spPr/>
      <dgm:t>
        <a:bodyPr/>
        <a:lstStyle/>
        <a:p>
          <a:endParaRPr lang="ru-RU"/>
        </a:p>
      </dgm:t>
    </dgm:pt>
    <dgm:pt modelId="{91DAA0DF-BA1C-4836-BA4B-F83A25B369A0}">
      <dgm:prSet/>
      <dgm:spPr/>
      <dgm:t>
        <a:bodyPr/>
        <a:lstStyle/>
        <a:p>
          <a:endParaRPr lang="ru-RU"/>
        </a:p>
      </dgm:t>
    </dgm:pt>
    <dgm:pt modelId="{D1EFD2AC-D06D-4CE9-AECA-47EE32AE94C1}" type="parTrans" cxnId="{FC89CB99-BD43-46C0-A9DF-E3847DA51AB3}">
      <dgm:prSet/>
      <dgm:spPr/>
      <dgm:t>
        <a:bodyPr/>
        <a:lstStyle/>
        <a:p>
          <a:endParaRPr lang="ru-RU"/>
        </a:p>
      </dgm:t>
    </dgm:pt>
    <dgm:pt modelId="{00B5B168-E5F5-4C05-9297-BC9E0A95271C}" type="sibTrans" cxnId="{FC89CB99-BD43-46C0-A9DF-E3847DA51AB3}">
      <dgm:prSet/>
      <dgm:spPr/>
      <dgm:t>
        <a:bodyPr/>
        <a:lstStyle/>
        <a:p>
          <a:endParaRPr lang="ru-RU"/>
        </a:p>
      </dgm:t>
    </dgm:pt>
    <dgm:pt modelId="{35A28321-D133-4E87-9AE4-2B643EED9D55}">
      <dgm:prSet/>
      <dgm:spPr/>
      <dgm:t>
        <a:bodyPr/>
        <a:lstStyle/>
        <a:p>
          <a:endParaRPr lang="ru-RU"/>
        </a:p>
      </dgm:t>
    </dgm:pt>
    <dgm:pt modelId="{28630E00-5410-4CAD-B3BA-2FAC4F76152B}" type="parTrans" cxnId="{1945B2AE-DEF3-4836-9EEA-768DF68ED49D}">
      <dgm:prSet/>
      <dgm:spPr/>
      <dgm:t>
        <a:bodyPr/>
        <a:lstStyle/>
        <a:p>
          <a:endParaRPr lang="ru-RU"/>
        </a:p>
      </dgm:t>
    </dgm:pt>
    <dgm:pt modelId="{75877ACD-4D86-4613-9AD6-EA4FBF1211BD}" type="sibTrans" cxnId="{1945B2AE-DEF3-4836-9EEA-768DF68ED49D}">
      <dgm:prSet/>
      <dgm:spPr/>
      <dgm:t>
        <a:bodyPr/>
        <a:lstStyle/>
        <a:p>
          <a:endParaRPr lang="ru-RU"/>
        </a:p>
      </dgm:t>
    </dgm:pt>
    <dgm:pt modelId="{261A3B5E-94D9-4E00-BE5E-8871811A748E}">
      <dgm:prSet/>
      <dgm:spPr/>
      <dgm:t>
        <a:bodyPr/>
        <a:lstStyle/>
        <a:p>
          <a:endParaRPr lang="ru-RU"/>
        </a:p>
      </dgm:t>
    </dgm:pt>
    <dgm:pt modelId="{0A210088-F2FB-4239-AA5E-95E7A2B7A84E}" type="parTrans" cxnId="{4F4823BE-3A50-418A-B3B1-05E586B9F288}">
      <dgm:prSet/>
      <dgm:spPr/>
      <dgm:t>
        <a:bodyPr/>
        <a:lstStyle/>
        <a:p>
          <a:endParaRPr lang="ru-RU"/>
        </a:p>
      </dgm:t>
    </dgm:pt>
    <dgm:pt modelId="{6A56AFB8-32A7-472C-AB74-E4A810D23A1B}" type="sibTrans" cxnId="{4F4823BE-3A50-418A-B3B1-05E586B9F288}">
      <dgm:prSet/>
      <dgm:spPr/>
      <dgm:t>
        <a:bodyPr/>
        <a:lstStyle/>
        <a:p>
          <a:endParaRPr lang="ru-RU"/>
        </a:p>
      </dgm:t>
    </dgm:pt>
    <dgm:pt modelId="{4286AAD9-1B79-43C0-8A50-0627C49B52AD}">
      <dgm:prSet/>
      <dgm:spPr/>
      <dgm:t>
        <a:bodyPr/>
        <a:lstStyle/>
        <a:p>
          <a:endParaRPr lang="ru-RU"/>
        </a:p>
      </dgm:t>
    </dgm:pt>
    <dgm:pt modelId="{EEF002E3-5B4E-4460-8EB4-92AD5CCA85DA}" type="parTrans" cxnId="{CF9E279F-B098-45F1-AB51-93200E6102B5}">
      <dgm:prSet/>
      <dgm:spPr/>
      <dgm:t>
        <a:bodyPr/>
        <a:lstStyle/>
        <a:p>
          <a:endParaRPr lang="ru-RU"/>
        </a:p>
      </dgm:t>
    </dgm:pt>
    <dgm:pt modelId="{5D5B8184-25BB-44F1-9F83-9ABE55A07208}" type="sibTrans" cxnId="{CF9E279F-B098-45F1-AB51-93200E6102B5}">
      <dgm:prSet/>
      <dgm:spPr/>
      <dgm:t>
        <a:bodyPr/>
        <a:lstStyle/>
        <a:p>
          <a:endParaRPr lang="ru-RU"/>
        </a:p>
      </dgm:t>
    </dgm:pt>
    <dgm:pt modelId="{C02FDC54-9523-48D9-B7FB-11E9BEDD3B7B}">
      <dgm:prSet/>
      <dgm:spPr/>
      <dgm:t>
        <a:bodyPr/>
        <a:lstStyle/>
        <a:p>
          <a:pPr rtl="0"/>
          <a:r>
            <a:rPr lang="ru-RU" b="1" dirty="0" smtClean="0"/>
            <a:t>Психолого-педагогические</a:t>
          </a:r>
          <a:endParaRPr lang="ru-RU" b="1" dirty="0"/>
        </a:p>
      </dgm:t>
    </dgm:pt>
    <dgm:pt modelId="{1FA8FE5A-5AC4-4DF5-8F8E-CF150572049D}" type="parTrans" cxnId="{82C2AB4C-2F5B-4F91-A328-A1AC735653B8}">
      <dgm:prSet/>
      <dgm:spPr/>
    </dgm:pt>
    <dgm:pt modelId="{D88613E7-7E1F-4EB2-B049-FF97A6ECAC56}" type="sibTrans" cxnId="{82C2AB4C-2F5B-4F91-A328-A1AC735653B8}">
      <dgm:prSet/>
      <dgm:spPr/>
    </dgm:pt>
    <dgm:pt modelId="{4574442E-093E-4E8B-82A0-AB85D0B3AFBE}">
      <dgm:prSet/>
      <dgm:spPr/>
      <dgm:t>
        <a:bodyPr/>
        <a:lstStyle/>
        <a:p>
          <a:pPr rtl="0"/>
          <a:r>
            <a:rPr lang="ru-RU" b="1" dirty="0" smtClean="0"/>
            <a:t>Кадровые</a:t>
          </a:r>
          <a:endParaRPr lang="ru-RU" b="1" dirty="0"/>
        </a:p>
      </dgm:t>
    </dgm:pt>
    <dgm:pt modelId="{38C562C4-8F4A-4992-B09F-B90D875C34E3}" type="parTrans" cxnId="{A539519E-F484-49FB-8C31-C6B7BA2998C8}">
      <dgm:prSet/>
      <dgm:spPr/>
    </dgm:pt>
    <dgm:pt modelId="{EFFEAAC6-743B-47D9-B134-47CACB594AD6}" type="sibTrans" cxnId="{A539519E-F484-49FB-8C31-C6B7BA2998C8}">
      <dgm:prSet/>
      <dgm:spPr/>
    </dgm:pt>
    <dgm:pt modelId="{9F3D7584-E5BC-4D26-B381-079BC14EC5E6}">
      <dgm:prSet/>
      <dgm:spPr/>
      <dgm:t>
        <a:bodyPr/>
        <a:lstStyle/>
        <a:p>
          <a:endParaRPr lang="ru-RU"/>
        </a:p>
      </dgm:t>
    </dgm:pt>
    <dgm:pt modelId="{7360D2D1-3C25-4ED5-A3C9-E3091CB41274}" type="parTrans" cxnId="{CCD7D75D-76D7-4A16-B1E7-E205BE7BB872}">
      <dgm:prSet/>
      <dgm:spPr/>
      <dgm:t>
        <a:bodyPr/>
        <a:lstStyle/>
        <a:p>
          <a:endParaRPr lang="ru-RU"/>
        </a:p>
      </dgm:t>
    </dgm:pt>
    <dgm:pt modelId="{4432198F-CCCD-45FE-8F1D-E24DC9263900}" type="sibTrans" cxnId="{CCD7D75D-76D7-4A16-B1E7-E205BE7BB872}">
      <dgm:prSet/>
      <dgm:spPr/>
      <dgm:t>
        <a:bodyPr/>
        <a:lstStyle/>
        <a:p>
          <a:endParaRPr lang="ru-RU"/>
        </a:p>
      </dgm:t>
    </dgm:pt>
    <dgm:pt modelId="{5DB0033A-BB57-4D02-910D-86A2766DC8DA}">
      <dgm:prSet/>
      <dgm:spPr/>
      <dgm:t>
        <a:bodyPr/>
        <a:lstStyle/>
        <a:p>
          <a:endParaRPr lang="ru-RU"/>
        </a:p>
      </dgm:t>
    </dgm:pt>
    <dgm:pt modelId="{1B1A4EFB-21B1-49F9-AE7C-D8BEAA4487A3}" type="parTrans" cxnId="{E6BD2C6E-0182-4E1E-A992-6F4B502A3CA4}">
      <dgm:prSet/>
      <dgm:spPr/>
      <dgm:t>
        <a:bodyPr/>
        <a:lstStyle/>
        <a:p>
          <a:endParaRPr lang="ru-RU"/>
        </a:p>
      </dgm:t>
    </dgm:pt>
    <dgm:pt modelId="{C4993301-0994-4880-B8AE-2FD958707768}" type="sibTrans" cxnId="{E6BD2C6E-0182-4E1E-A992-6F4B502A3CA4}">
      <dgm:prSet/>
      <dgm:spPr/>
      <dgm:t>
        <a:bodyPr/>
        <a:lstStyle/>
        <a:p>
          <a:endParaRPr lang="ru-RU"/>
        </a:p>
      </dgm:t>
    </dgm:pt>
    <dgm:pt modelId="{14144D41-76DF-4B8F-8483-D8D1969B6200}">
      <dgm:prSet/>
      <dgm:spPr/>
      <dgm:t>
        <a:bodyPr/>
        <a:lstStyle/>
        <a:p>
          <a:pPr rtl="0"/>
          <a:r>
            <a:rPr lang="ru-RU" b="1" dirty="0" smtClean="0"/>
            <a:t>Материально-технические</a:t>
          </a:r>
          <a:r>
            <a:rPr lang="ru-RU" dirty="0" smtClean="0"/>
            <a:t> </a:t>
          </a:r>
          <a:endParaRPr lang="ru-RU" dirty="0"/>
        </a:p>
      </dgm:t>
    </dgm:pt>
    <dgm:pt modelId="{FBDB98C7-ADFF-4097-A7C2-3A063ABD0E4D}" type="parTrans" cxnId="{09E22EEF-0391-4597-A8D6-178C7341048A}">
      <dgm:prSet/>
      <dgm:spPr/>
    </dgm:pt>
    <dgm:pt modelId="{FBDC1C18-E10D-4EA9-9E83-263BD7D938A7}" type="sibTrans" cxnId="{09E22EEF-0391-4597-A8D6-178C7341048A}">
      <dgm:prSet/>
      <dgm:spPr/>
    </dgm:pt>
    <dgm:pt modelId="{950737A5-3D58-45C7-91D9-5263EFAB8E07}">
      <dgm:prSet/>
      <dgm:spPr/>
      <dgm:t>
        <a:bodyPr/>
        <a:lstStyle/>
        <a:p>
          <a:pPr rtl="0"/>
          <a:r>
            <a:rPr lang="ru-RU" b="1" dirty="0" smtClean="0"/>
            <a:t>Развивающая предметно-пространственная среда</a:t>
          </a:r>
          <a:endParaRPr lang="ru-RU" b="1" dirty="0"/>
        </a:p>
      </dgm:t>
    </dgm:pt>
    <dgm:pt modelId="{02E9DEFC-F4DB-497A-BCD3-0E1276C95D33}" type="parTrans" cxnId="{873CFA9E-8B56-4BD9-9274-A8E5864CC77F}">
      <dgm:prSet/>
      <dgm:spPr/>
    </dgm:pt>
    <dgm:pt modelId="{3334F881-F739-49F3-B32D-A48D56E618F9}" type="sibTrans" cxnId="{873CFA9E-8B56-4BD9-9274-A8E5864CC77F}">
      <dgm:prSet/>
      <dgm:spPr/>
    </dgm:pt>
    <dgm:pt modelId="{F3DD97E9-54D1-44FC-9617-EF5A8A634275}" type="pres">
      <dgm:prSet presAssocID="{2090B9C9-A35A-4472-9ADD-A72A22B19B25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9D1A1D6-4CC6-4BA7-8AE6-F624686BBB9B}" type="pres">
      <dgm:prSet presAssocID="{2090B9C9-A35A-4472-9ADD-A72A22B19B25}" presName="matrix" presStyleCnt="0"/>
      <dgm:spPr/>
    </dgm:pt>
    <dgm:pt modelId="{0E2929F1-3E7C-47F9-9818-D7ACD644CBFB}" type="pres">
      <dgm:prSet presAssocID="{2090B9C9-A35A-4472-9ADD-A72A22B19B25}" presName="tile1" presStyleLbl="node1" presStyleIdx="0" presStyleCnt="4"/>
      <dgm:spPr/>
      <dgm:t>
        <a:bodyPr/>
        <a:lstStyle/>
        <a:p>
          <a:endParaRPr lang="ru-RU"/>
        </a:p>
      </dgm:t>
    </dgm:pt>
    <dgm:pt modelId="{3D6DA1B6-B228-4976-A577-03C8E6315A65}" type="pres">
      <dgm:prSet presAssocID="{2090B9C9-A35A-4472-9ADD-A72A22B19B25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B81F53-923A-4FA0-9CB8-0FF24E74A7DF}" type="pres">
      <dgm:prSet presAssocID="{2090B9C9-A35A-4472-9ADD-A72A22B19B25}" presName="tile2" presStyleLbl="node1" presStyleIdx="1" presStyleCnt="4"/>
      <dgm:spPr/>
      <dgm:t>
        <a:bodyPr/>
        <a:lstStyle/>
        <a:p>
          <a:endParaRPr lang="ru-RU"/>
        </a:p>
      </dgm:t>
    </dgm:pt>
    <dgm:pt modelId="{A97B0278-9F14-4E8A-A176-D0AAD0AF6123}" type="pres">
      <dgm:prSet presAssocID="{2090B9C9-A35A-4472-9ADD-A72A22B19B25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9D8EDB-3A3B-4069-8CBD-A2C337978B10}" type="pres">
      <dgm:prSet presAssocID="{2090B9C9-A35A-4472-9ADD-A72A22B19B25}" presName="tile3" presStyleLbl="node1" presStyleIdx="2" presStyleCnt="4"/>
      <dgm:spPr/>
      <dgm:t>
        <a:bodyPr/>
        <a:lstStyle/>
        <a:p>
          <a:endParaRPr lang="ru-RU"/>
        </a:p>
      </dgm:t>
    </dgm:pt>
    <dgm:pt modelId="{3329E68D-D357-44CE-BC16-F41030266070}" type="pres">
      <dgm:prSet presAssocID="{2090B9C9-A35A-4472-9ADD-A72A22B19B25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93BC87-8EB4-40E8-919E-543BB291A8ED}" type="pres">
      <dgm:prSet presAssocID="{2090B9C9-A35A-4472-9ADD-A72A22B19B25}" presName="tile4" presStyleLbl="node1" presStyleIdx="3" presStyleCnt="4"/>
      <dgm:spPr/>
      <dgm:t>
        <a:bodyPr/>
        <a:lstStyle/>
        <a:p>
          <a:endParaRPr lang="ru-RU"/>
        </a:p>
      </dgm:t>
    </dgm:pt>
    <dgm:pt modelId="{CEC21538-9579-49FD-B34E-216ECCF7E6C3}" type="pres">
      <dgm:prSet presAssocID="{2090B9C9-A35A-4472-9ADD-A72A22B19B25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84557EA-18C2-48C1-BFDD-AB7125C5BC23}" type="pres">
      <dgm:prSet presAssocID="{2090B9C9-A35A-4472-9ADD-A72A22B19B25}" presName="centerTile" presStyleLbl="fgShp" presStyleIdx="0" presStyleCnt="1" custScaleX="115741" custScaleY="139881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CF9E279F-B098-45F1-AB51-93200E6102B5}" srcId="{2090B9C9-A35A-4472-9ADD-A72A22B19B25}" destId="{4286AAD9-1B79-43C0-8A50-0627C49B52AD}" srcOrd="7" destOrd="0" parTransId="{EEF002E3-5B4E-4460-8EB4-92AD5CCA85DA}" sibTransId="{5D5B8184-25BB-44F1-9F83-9ABE55A07208}"/>
    <dgm:cxn modelId="{C8BDD013-19C8-4107-B4E8-BFB21015CFA8}" type="presOf" srcId="{C02FDC54-9523-48D9-B7FB-11E9BEDD3B7B}" destId="{0E2929F1-3E7C-47F9-9818-D7ACD644CBFB}" srcOrd="0" destOrd="0" presId="urn:microsoft.com/office/officeart/2005/8/layout/matrix1"/>
    <dgm:cxn modelId="{CCD7D75D-76D7-4A16-B1E7-E205BE7BB872}" srcId="{2090B9C9-A35A-4472-9ADD-A72A22B19B25}" destId="{9F3D7584-E5BC-4D26-B381-079BC14EC5E6}" srcOrd="2" destOrd="0" parTransId="{7360D2D1-3C25-4ED5-A3C9-E3091CB41274}" sibTransId="{4432198F-CCCD-45FE-8F1D-E24DC9263900}"/>
    <dgm:cxn modelId="{C71CBDEB-45F5-4326-A2FD-062F495FB72B}" type="presOf" srcId="{4574442E-093E-4E8B-82A0-AB85D0B3AFBE}" destId="{11B81F53-923A-4FA0-9CB8-0FF24E74A7DF}" srcOrd="0" destOrd="0" presId="urn:microsoft.com/office/officeart/2005/8/layout/matrix1"/>
    <dgm:cxn modelId="{8B6F8785-4176-4E9A-A33C-073819EB3D7E}" type="presOf" srcId="{950737A5-3D58-45C7-91D9-5263EFAB8E07}" destId="{D593BC87-8EB4-40E8-919E-543BB291A8ED}" srcOrd="0" destOrd="0" presId="urn:microsoft.com/office/officeart/2005/8/layout/matrix1"/>
    <dgm:cxn modelId="{E6BD2C6E-0182-4E1E-A992-6F4B502A3CA4}" srcId="{2090B9C9-A35A-4472-9ADD-A72A22B19B25}" destId="{5DB0033A-BB57-4D02-910D-86A2766DC8DA}" srcOrd="1" destOrd="0" parTransId="{1B1A4EFB-21B1-49F9-AE7C-D8BEAA4487A3}" sibTransId="{C4993301-0994-4880-B8AE-2FD958707768}"/>
    <dgm:cxn modelId="{29AF819F-89A6-4AA4-956A-C5898F372451}" type="presOf" srcId="{4574442E-093E-4E8B-82A0-AB85D0B3AFBE}" destId="{A97B0278-9F14-4E8A-A176-D0AAD0AF6123}" srcOrd="1" destOrd="0" presId="urn:microsoft.com/office/officeart/2005/8/layout/matrix1"/>
    <dgm:cxn modelId="{B812EC29-70A5-4512-995B-0D170A5C0380}" srcId="{2090B9C9-A35A-4472-9ADD-A72A22B19B25}" destId="{ED66E635-9B37-4A23-A6D0-8488E725D1E9}" srcOrd="0" destOrd="0" parTransId="{7D3CBCC7-A938-4042-8305-3AB3B2DEB831}" sibTransId="{C70B0D90-452A-4D9B-A74D-5105D8BF29B1}"/>
    <dgm:cxn modelId="{A539519E-F484-49FB-8C31-C6B7BA2998C8}" srcId="{ED66E635-9B37-4A23-A6D0-8488E725D1E9}" destId="{4574442E-093E-4E8B-82A0-AB85D0B3AFBE}" srcOrd="1" destOrd="0" parTransId="{38C562C4-8F4A-4992-B09F-B90D875C34E3}" sibTransId="{EFFEAAC6-743B-47D9-B134-47CACB594AD6}"/>
    <dgm:cxn modelId="{873CFA9E-8B56-4BD9-9274-A8E5864CC77F}" srcId="{ED66E635-9B37-4A23-A6D0-8488E725D1E9}" destId="{950737A5-3D58-45C7-91D9-5263EFAB8E07}" srcOrd="3" destOrd="0" parTransId="{02E9DEFC-F4DB-497A-BCD3-0E1276C95D33}" sibTransId="{3334F881-F739-49F3-B32D-A48D56E618F9}"/>
    <dgm:cxn modelId="{41B32573-B8BF-4E9F-BB8D-43BF7C1D1603}" type="presOf" srcId="{2090B9C9-A35A-4472-9ADD-A72A22B19B25}" destId="{F3DD97E9-54D1-44FC-9617-EF5A8A634275}" srcOrd="0" destOrd="0" presId="urn:microsoft.com/office/officeart/2005/8/layout/matrix1"/>
    <dgm:cxn modelId="{5DF4D4AC-667D-4560-B9BD-F7DB7B64163C}" srcId="{2090B9C9-A35A-4472-9ADD-A72A22B19B25}" destId="{1C58B69D-7BD8-4B59-9671-08D4363513A6}" srcOrd="3" destOrd="0" parTransId="{4996780B-3F1F-478C-84F1-38AA171D68F9}" sibTransId="{AEC5FC41-40A5-4646-AF1D-5B1CF38148BC}"/>
    <dgm:cxn modelId="{4C450C4E-7684-4601-90B0-CAFC2471BE61}" type="presOf" srcId="{ED66E635-9B37-4A23-A6D0-8488E725D1E9}" destId="{484557EA-18C2-48C1-BFDD-AB7125C5BC23}" srcOrd="0" destOrd="0" presId="urn:microsoft.com/office/officeart/2005/8/layout/matrix1"/>
    <dgm:cxn modelId="{1945B2AE-DEF3-4836-9EEA-768DF68ED49D}" srcId="{2090B9C9-A35A-4472-9ADD-A72A22B19B25}" destId="{35A28321-D133-4E87-9AE4-2B643EED9D55}" srcOrd="5" destOrd="0" parTransId="{28630E00-5410-4CAD-B3BA-2FAC4F76152B}" sibTransId="{75877ACD-4D86-4613-9AD6-EA4FBF1211BD}"/>
    <dgm:cxn modelId="{3CAE9AA2-529D-4288-BDEC-70297DFED16C}" type="presOf" srcId="{C02FDC54-9523-48D9-B7FB-11E9BEDD3B7B}" destId="{3D6DA1B6-B228-4976-A577-03C8E6315A65}" srcOrd="1" destOrd="0" presId="urn:microsoft.com/office/officeart/2005/8/layout/matrix1"/>
    <dgm:cxn modelId="{87275E16-1E3B-4386-ACA4-CA194290F0F4}" type="presOf" srcId="{950737A5-3D58-45C7-91D9-5263EFAB8E07}" destId="{CEC21538-9579-49FD-B34E-216ECCF7E6C3}" srcOrd="1" destOrd="0" presId="urn:microsoft.com/office/officeart/2005/8/layout/matrix1"/>
    <dgm:cxn modelId="{82C2AB4C-2F5B-4F91-A328-A1AC735653B8}" srcId="{ED66E635-9B37-4A23-A6D0-8488E725D1E9}" destId="{C02FDC54-9523-48D9-B7FB-11E9BEDD3B7B}" srcOrd="0" destOrd="0" parTransId="{1FA8FE5A-5AC4-4DF5-8F8E-CF150572049D}" sibTransId="{D88613E7-7E1F-4EB2-B049-FF97A6ECAC56}"/>
    <dgm:cxn modelId="{F62A3887-F746-4CC2-8AA0-F4A4F8B70B67}" type="presOf" srcId="{14144D41-76DF-4B8F-8483-D8D1969B6200}" destId="{DA9D8EDB-3A3B-4069-8CBD-A2C337978B10}" srcOrd="0" destOrd="0" presId="urn:microsoft.com/office/officeart/2005/8/layout/matrix1"/>
    <dgm:cxn modelId="{09E22EEF-0391-4597-A8D6-178C7341048A}" srcId="{ED66E635-9B37-4A23-A6D0-8488E725D1E9}" destId="{14144D41-76DF-4B8F-8483-D8D1969B6200}" srcOrd="2" destOrd="0" parTransId="{FBDB98C7-ADFF-4097-A7C2-3A063ABD0E4D}" sibTransId="{FBDC1C18-E10D-4EA9-9E83-263BD7D938A7}"/>
    <dgm:cxn modelId="{4F4823BE-3A50-418A-B3B1-05E586B9F288}" srcId="{2090B9C9-A35A-4472-9ADD-A72A22B19B25}" destId="{261A3B5E-94D9-4E00-BE5E-8871811A748E}" srcOrd="6" destOrd="0" parTransId="{0A210088-F2FB-4239-AA5E-95E7A2B7A84E}" sibTransId="{6A56AFB8-32A7-472C-AB74-E4A810D23A1B}"/>
    <dgm:cxn modelId="{7B2F0D56-9028-4346-A2F6-6B1DCDF6A5A7}" type="presOf" srcId="{14144D41-76DF-4B8F-8483-D8D1969B6200}" destId="{3329E68D-D357-44CE-BC16-F41030266070}" srcOrd="1" destOrd="0" presId="urn:microsoft.com/office/officeart/2005/8/layout/matrix1"/>
    <dgm:cxn modelId="{FC89CB99-BD43-46C0-A9DF-E3847DA51AB3}" srcId="{2090B9C9-A35A-4472-9ADD-A72A22B19B25}" destId="{91DAA0DF-BA1C-4836-BA4B-F83A25B369A0}" srcOrd="4" destOrd="0" parTransId="{D1EFD2AC-D06D-4CE9-AECA-47EE32AE94C1}" sibTransId="{00B5B168-E5F5-4C05-9297-BC9E0A95271C}"/>
    <dgm:cxn modelId="{408DFE61-8D7E-4D9E-B330-5A7D58428EEA}" type="presParOf" srcId="{F3DD97E9-54D1-44FC-9617-EF5A8A634275}" destId="{D9D1A1D6-4CC6-4BA7-8AE6-F624686BBB9B}" srcOrd="0" destOrd="0" presId="urn:microsoft.com/office/officeart/2005/8/layout/matrix1"/>
    <dgm:cxn modelId="{D0B85615-4057-4330-9577-45D3BCAAF35D}" type="presParOf" srcId="{D9D1A1D6-4CC6-4BA7-8AE6-F624686BBB9B}" destId="{0E2929F1-3E7C-47F9-9818-D7ACD644CBFB}" srcOrd="0" destOrd="0" presId="urn:microsoft.com/office/officeart/2005/8/layout/matrix1"/>
    <dgm:cxn modelId="{568A35FD-E1EF-44A0-A7A9-E5340A342684}" type="presParOf" srcId="{D9D1A1D6-4CC6-4BA7-8AE6-F624686BBB9B}" destId="{3D6DA1B6-B228-4976-A577-03C8E6315A65}" srcOrd="1" destOrd="0" presId="urn:microsoft.com/office/officeart/2005/8/layout/matrix1"/>
    <dgm:cxn modelId="{A6C50A72-F7D3-4730-A8F7-6EE3BB609DB8}" type="presParOf" srcId="{D9D1A1D6-4CC6-4BA7-8AE6-F624686BBB9B}" destId="{11B81F53-923A-4FA0-9CB8-0FF24E74A7DF}" srcOrd="2" destOrd="0" presId="urn:microsoft.com/office/officeart/2005/8/layout/matrix1"/>
    <dgm:cxn modelId="{44A23241-719D-4168-B47A-72DF41EEDE32}" type="presParOf" srcId="{D9D1A1D6-4CC6-4BA7-8AE6-F624686BBB9B}" destId="{A97B0278-9F14-4E8A-A176-D0AAD0AF6123}" srcOrd="3" destOrd="0" presId="urn:microsoft.com/office/officeart/2005/8/layout/matrix1"/>
    <dgm:cxn modelId="{3C0CA819-6ACB-4814-B72F-9F6064AE67A3}" type="presParOf" srcId="{D9D1A1D6-4CC6-4BA7-8AE6-F624686BBB9B}" destId="{DA9D8EDB-3A3B-4069-8CBD-A2C337978B10}" srcOrd="4" destOrd="0" presId="urn:microsoft.com/office/officeart/2005/8/layout/matrix1"/>
    <dgm:cxn modelId="{6FC6FD89-9C10-4434-8AF2-E34881D4518C}" type="presParOf" srcId="{D9D1A1D6-4CC6-4BA7-8AE6-F624686BBB9B}" destId="{3329E68D-D357-44CE-BC16-F41030266070}" srcOrd="5" destOrd="0" presId="urn:microsoft.com/office/officeart/2005/8/layout/matrix1"/>
    <dgm:cxn modelId="{47E1CB43-2194-489D-A721-1392895FBF42}" type="presParOf" srcId="{D9D1A1D6-4CC6-4BA7-8AE6-F624686BBB9B}" destId="{D593BC87-8EB4-40E8-919E-543BB291A8ED}" srcOrd="6" destOrd="0" presId="urn:microsoft.com/office/officeart/2005/8/layout/matrix1"/>
    <dgm:cxn modelId="{C7AA8FAC-E704-4399-BDAF-D1E0F6943C97}" type="presParOf" srcId="{D9D1A1D6-4CC6-4BA7-8AE6-F624686BBB9B}" destId="{CEC21538-9579-49FD-B34E-216ECCF7E6C3}" srcOrd="7" destOrd="0" presId="urn:microsoft.com/office/officeart/2005/8/layout/matrix1"/>
    <dgm:cxn modelId="{0EF55BA6-4700-461C-903A-F9095176E300}" type="presParOf" srcId="{F3DD97E9-54D1-44FC-9617-EF5A8A634275}" destId="{484557EA-18C2-48C1-BFDD-AB7125C5BC23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7.xml><?xml version="1.0" encoding="utf-8"?>
<dgm:dataModel xmlns:dgm="http://schemas.openxmlformats.org/drawingml/2006/diagram" xmlns:a="http://schemas.openxmlformats.org/drawingml/2006/main">
  <dgm:ptLst>
    <dgm:pt modelId="{FA15456A-CAE2-4B3A-851C-FDD802B49CF2}" type="doc">
      <dgm:prSet loTypeId="urn:microsoft.com/office/officeart/2005/8/layout/hList6" loCatId="list" qsTypeId="urn:microsoft.com/office/officeart/2005/8/quickstyle/3d7" qsCatId="3D" csTypeId="urn:microsoft.com/office/officeart/2005/8/colors/colorful1#8" csCatId="colorful" phldr="1"/>
      <dgm:spPr/>
      <dgm:t>
        <a:bodyPr/>
        <a:lstStyle/>
        <a:p>
          <a:endParaRPr lang="ru-RU"/>
        </a:p>
      </dgm:t>
    </dgm:pt>
    <dgm:pt modelId="{BF031232-46FF-4BA8-AC7D-17B23651D396}">
      <dgm:prSet custT="1"/>
      <dgm:spPr/>
      <dgm:t>
        <a:bodyPr/>
        <a:lstStyle/>
        <a:p>
          <a:pPr algn="l" rtl="0"/>
          <a:r>
            <a:rPr lang="ru-RU" sz="1800" b="1" dirty="0" smtClean="0"/>
            <a:t>Порядок организации и осуществления образовательной деятельности по основным общеобразовательным программам - образовательным программам дошкольного образования, утвержденный приказом Министерства образования и науки Российской Федерации от 30.08.2013 г. № 1014 г.;</a:t>
          </a:r>
          <a:endParaRPr lang="ru-RU" sz="1800" b="1" dirty="0"/>
        </a:p>
      </dgm:t>
    </dgm:pt>
    <dgm:pt modelId="{BD341C8D-C03A-45D7-AC77-C43302910FD0}" type="parTrans" cxnId="{F7638831-34DA-46A6-B6FB-B5702747E873}">
      <dgm:prSet/>
      <dgm:spPr/>
      <dgm:t>
        <a:bodyPr/>
        <a:lstStyle/>
        <a:p>
          <a:endParaRPr lang="ru-RU"/>
        </a:p>
      </dgm:t>
    </dgm:pt>
    <dgm:pt modelId="{5348ACED-5A63-4764-9A55-585297B251F2}" type="sibTrans" cxnId="{F7638831-34DA-46A6-B6FB-B5702747E873}">
      <dgm:prSet/>
      <dgm:spPr/>
      <dgm:t>
        <a:bodyPr/>
        <a:lstStyle/>
        <a:p>
          <a:endParaRPr lang="ru-RU"/>
        </a:p>
      </dgm:t>
    </dgm:pt>
    <dgm:pt modelId="{EC8E4CBA-2A1F-4037-B1BB-F9B06A42DE38}">
      <dgm:prSet custT="1"/>
      <dgm:spPr/>
      <dgm:t>
        <a:bodyPr/>
        <a:lstStyle/>
        <a:p>
          <a:pPr algn="l" rtl="0"/>
          <a:r>
            <a:rPr lang="ru-RU" sz="1800" b="1" dirty="0" smtClean="0"/>
            <a:t>Порядок проведения </a:t>
          </a:r>
          <a:r>
            <a:rPr lang="ru-RU" sz="1800" b="1" dirty="0" err="1" smtClean="0"/>
            <a:t>самообследования</a:t>
          </a:r>
          <a:r>
            <a:rPr lang="ru-RU" sz="1800" b="1" dirty="0" smtClean="0"/>
            <a:t> образовательной организацией, утвержденный приказом Министерства образования и науки Российской Федерации от 14.06.2013 № 462; </a:t>
          </a:r>
          <a:endParaRPr lang="ru-RU" sz="1800" b="1" dirty="0"/>
        </a:p>
      </dgm:t>
    </dgm:pt>
    <dgm:pt modelId="{995ED78A-B360-4355-84E1-A5C6223517C0}" type="parTrans" cxnId="{CE032AD7-D893-4719-8CEB-8506189C4BF0}">
      <dgm:prSet/>
      <dgm:spPr/>
      <dgm:t>
        <a:bodyPr/>
        <a:lstStyle/>
        <a:p>
          <a:endParaRPr lang="ru-RU"/>
        </a:p>
      </dgm:t>
    </dgm:pt>
    <dgm:pt modelId="{72AB177F-B4BA-4E4F-9342-FBEF642545DE}" type="sibTrans" cxnId="{CE032AD7-D893-4719-8CEB-8506189C4BF0}">
      <dgm:prSet/>
      <dgm:spPr/>
      <dgm:t>
        <a:bodyPr/>
        <a:lstStyle/>
        <a:p>
          <a:endParaRPr lang="ru-RU"/>
        </a:p>
      </dgm:t>
    </dgm:pt>
    <dgm:pt modelId="{757C21ED-8F2E-42AA-99C3-7B4844B0317D}">
      <dgm:prSet custT="1"/>
      <dgm:spPr/>
      <dgm:t>
        <a:bodyPr/>
        <a:lstStyle/>
        <a:p>
          <a:pPr algn="l" rtl="0"/>
          <a:r>
            <a:rPr lang="ru-RU" sz="1800" b="1" dirty="0" smtClean="0"/>
            <a:t>Показатели деятельности образовательной организации, подлежащей </a:t>
          </a:r>
          <a:r>
            <a:rPr lang="ru-RU" sz="1800" b="1" dirty="0" err="1" smtClean="0"/>
            <a:t>самообследованию</a:t>
          </a:r>
          <a:r>
            <a:rPr lang="ru-RU" sz="1800" b="1" dirty="0" smtClean="0"/>
            <a:t>, утвержденные приказом Министерства образования и науки Российской Федерации от 10.10.2013 № 1324.</a:t>
          </a:r>
          <a:endParaRPr lang="ru-RU" sz="1800" b="1" dirty="0"/>
        </a:p>
      </dgm:t>
    </dgm:pt>
    <dgm:pt modelId="{A10B0DDF-EC9A-48D9-AAD0-FDE97793DA80}" type="parTrans" cxnId="{C9ADA87A-9A54-431F-A6BA-4668D8357CD0}">
      <dgm:prSet/>
      <dgm:spPr/>
      <dgm:t>
        <a:bodyPr/>
        <a:lstStyle/>
        <a:p>
          <a:endParaRPr lang="ru-RU"/>
        </a:p>
      </dgm:t>
    </dgm:pt>
    <dgm:pt modelId="{43192655-F369-4402-B3A0-8B10A324593C}" type="sibTrans" cxnId="{C9ADA87A-9A54-431F-A6BA-4668D8357CD0}">
      <dgm:prSet/>
      <dgm:spPr/>
      <dgm:t>
        <a:bodyPr/>
        <a:lstStyle/>
        <a:p>
          <a:endParaRPr lang="ru-RU"/>
        </a:p>
      </dgm:t>
    </dgm:pt>
    <dgm:pt modelId="{A0A6A3D9-E2D0-4F36-8A12-524C680A2E1D}" type="pres">
      <dgm:prSet presAssocID="{FA15456A-CAE2-4B3A-851C-FDD802B49CF2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7C52E4-F564-4370-B1FB-16CA102C2FD7}" type="pres">
      <dgm:prSet presAssocID="{BF031232-46FF-4BA8-AC7D-17B23651D396}" presName="node" presStyleLbl="node1" presStyleIdx="0" presStyleCnt="3" custScaleX="108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28ABF8D-AF20-41E6-AA0B-48F460B0F4C3}" type="pres">
      <dgm:prSet presAssocID="{5348ACED-5A63-4764-9A55-585297B251F2}" presName="sibTrans" presStyleCnt="0"/>
      <dgm:spPr/>
    </dgm:pt>
    <dgm:pt modelId="{69B5DAB7-BB81-4810-9F9E-010395F38D28}" type="pres">
      <dgm:prSet presAssocID="{EC8E4CBA-2A1F-4037-B1BB-F9B06A42DE38}" presName="node" presStyleLbl="node1" presStyleIdx="1" presStyleCnt="3" custScaleX="810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0D5EA-689E-4105-92C1-83C6B4D1A259}" type="pres">
      <dgm:prSet presAssocID="{72AB177F-B4BA-4E4F-9342-FBEF642545DE}" presName="sibTrans" presStyleCnt="0"/>
      <dgm:spPr/>
    </dgm:pt>
    <dgm:pt modelId="{241B06DE-2EC7-4F1D-95A5-D15394B971E1}" type="pres">
      <dgm:prSet presAssocID="{757C21ED-8F2E-42AA-99C3-7B4844B0317D}" presName="node" presStyleLbl="node1" presStyleIdx="2" presStyleCnt="3" custScaleX="908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ADA87A-9A54-431F-A6BA-4668D8357CD0}" srcId="{FA15456A-CAE2-4B3A-851C-FDD802B49CF2}" destId="{757C21ED-8F2E-42AA-99C3-7B4844B0317D}" srcOrd="2" destOrd="0" parTransId="{A10B0DDF-EC9A-48D9-AAD0-FDE97793DA80}" sibTransId="{43192655-F369-4402-B3A0-8B10A324593C}"/>
    <dgm:cxn modelId="{0041158B-C1BA-4C98-965A-BFEE0FCBB943}" type="presOf" srcId="{BF031232-46FF-4BA8-AC7D-17B23651D396}" destId="{1B7C52E4-F564-4370-B1FB-16CA102C2FD7}" srcOrd="0" destOrd="0" presId="urn:microsoft.com/office/officeart/2005/8/layout/hList6"/>
    <dgm:cxn modelId="{6276A6FA-5680-4C97-815E-62AD3E07FE19}" type="presOf" srcId="{EC8E4CBA-2A1F-4037-B1BB-F9B06A42DE38}" destId="{69B5DAB7-BB81-4810-9F9E-010395F38D28}" srcOrd="0" destOrd="0" presId="urn:microsoft.com/office/officeart/2005/8/layout/hList6"/>
    <dgm:cxn modelId="{FA5D5905-3461-43C3-BB88-C3B404835775}" type="presOf" srcId="{757C21ED-8F2E-42AA-99C3-7B4844B0317D}" destId="{241B06DE-2EC7-4F1D-95A5-D15394B971E1}" srcOrd="0" destOrd="0" presId="urn:microsoft.com/office/officeart/2005/8/layout/hList6"/>
    <dgm:cxn modelId="{CE032AD7-D893-4719-8CEB-8506189C4BF0}" srcId="{FA15456A-CAE2-4B3A-851C-FDD802B49CF2}" destId="{EC8E4CBA-2A1F-4037-B1BB-F9B06A42DE38}" srcOrd="1" destOrd="0" parTransId="{995ED78A-B360-4355-84E1-A5C6223517C0}" sibTransId="{72AB177F-B4BA-4E4F-9342-FBEF642545DE}"/>
    <dgm:cxn modelId="{A99AD3E7-D70A-4866-974A-7B27EAA66CF5}" type="presOf" srcId="{FA15456A-CAE2-4B3A-851C-FDD802B49CF2}" destId="{A0A6A3D9-E2D0-4F36-8A12-524C680A2E1D}" srcOrd="0" destOrd="0" presId="urn:microsoft.com/office/officeart/2005/8/layout/hList6"/>
    <dgm:cxn modelId="{F7638831-34DA-46A6-B6FB-B5702747E873}" srcId="{FA15456A-CAE2-4B3A-851C-FDD802B49CF2}" destId="{BF031232-46FF-4BA8-AC7D-17B23651D396}" srcOrd="0" destOrd="0" parTransId="{BD341C8D-C03A-45D7-AC77-C43302910FD0}" sibTransId="{5348ACED-5A63-4764-9A55-585297B251F2}"/>
    <dgm:cxn modelId="{588DA715-DAEB-4A46-A5FA-5F645ED60978}" type="presParOf" srcId="{A0A6A3D9-E2D0-4F36-8A12-524C680A2E1D}" destId="{1B7C52E4-F564-4370-B1FB-16CA102C2FD7}" srcOrd="0" destOrd="0" presId="urn:microsoft.com/office/officeart/2005/8/layout/hList6"/>
    <dgm:cxn modelId="{A9C87E36-3996-4BCD-977A-46123F601147}" type="presParOf" srcId="{A0A6A3D9-E2D0-4F36-8A12-524C680A2E1D}" destId="{F28ABF8D-AF20-41E6-AA0B-48F460B0F4C3}" srcOrd="1" destOrd="0" presId="urn:microsoft.com/office/officeart/2005/8/layout/hList6"/>
    <dgm:cxn modelId="{BB88D78C-EE0B-4538-A197-2F1E767E5453}" type="presParOf" srcId="{A0A6A3D9-E2D0-4F36-8A12-524C680A2E1D}" destId="{69B5DAB7-BB81-4810-9F9E-010395F38D28}" srcOrd="2" destOrd="0" presId="urn:microsoft.com/office/officeart/2005/8/layout/hList6"/>
    <dgm:cxn modelId="{D494C1E8-02A6-4032-A4F2-99F895D66C03}" type="presParOf" srcId="{A0A6A3D9-E2D0-4F36-8A12-524C680A2E1D}" destId="{DC60D5EA-689E-4105-92C1-83C6B4D1A259}" srcOrd="3" destOrd="0" presId="urn:microsoft.com/office/officeart/2005/8/layout/hList6"/>
    <dgm:cxn modelId="{BD30E363-2751-4347-996C-F36D75A16F05}" type="presParOf" srcId="{A0A6A3D9-E2D0-4F36-8A12-524C680A2E1D}" destId="{241B06DE-2EC7-4F1D-95A5-D15394B971E1}" srcOrd="4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8.xml><?xml version="1.0" encoding="utf-8"?>
<dgm:dataModel xmlns:dgm="http://schemas.openxmlformats.org/drawingml/2006/diagram" xmlns:a="http://schemas.openxmlformats.org/drawingml/2006/main">
  <dgm:ptLst>
    <dgm:pt modelId="{8FD986B9-C7BD-406E-8963-470F892C9B09}" type="doc">
      <dgm:prSet loTypeId="urn:microsoft.com/office/officeart/2005/8/layout/target3" loCatId="list" qsTypeId="urn:microsoft.com/office/officeart/2005/8/quickstyle/3d3" qsCatId="3D" csTypeId="urn:microsoft.com/office/officeart/2005/8/colors/colorful1#9" csCatId="colorful" phldr="1"/>
      <dgm:spPr/>
      <dgm:t>
        <a:bodyPr/>
        <a:lstStyle/>
        <a:p>
          <a:endParaRPr lang="ru-RU"/>
        </a:p>
      </dgm:t>
    </dgm:pt>
    <dgm:pt modelId="{41449A42-45AC-4A1B-8A71-3FC5EB5DF84F}">
      <dgm:prSet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000" b="1" u="sng" dirty="0" smtClean="0">
              <a:solidFill>
                <a:schemeClr val="bg1"/>
              </a:solidFill>
            </a:rPr>
            <a:t>не подлежат </a:t>
          </a:r>
          <a:r>
            <a:rPr lang="ru-RU" sz="2000" b="1" dirty="0" smtClean="0">
              <a:solidFill>
                <a:schemeClr val="bg1"/>
              </a:solidFill>
            </a:rPr>
            <a:t>непосредственной оценке;</a:t>
          </a:r>
          <a:endParaRPr lang="ru-RU" sz="2000" b="1" dirty="0">
            <a:solidFill>
              <a:schemeClr val="bg1"/>
            </a:solidFill>
          </a:endParaRPr>
        </a:p>
      </dgm:t>
    </dgm:pt>
    <dgm:pt modelId="{F922F552-D23E-40CC-9C31-AD4A012BA447}" type="parTrans" cxnId="{9BB98F3B-1FF5-403A-A5F5-7FC1DFC18711}">
      <dgm:prSet/>
      <dgm:spPr/>
      <dgm:t>
        <a:bodyPr/>
        <a:lstStyle/>
        <a:p>
          <a:endParaRPr lang="ru-RU"/>
        </a:p>
      </dgm:t>
    </dgm:pt>
    <dgm:pt modelId="{128ED6B6-C39A-4187-99E8-949C3D409A8C}" type="sibTrans" cxnId="{9BB98F3B-1FF5-403A-A5F5-7FC1DFC18711}">
      <dgm:prSet/>
      <dgm:spPr/>
      <dgm:t>
        <a:bodyPr/>
        <a:lstStyle/>
        <a:p>
          <a:endParaRPr lang="ru-RU"/>
        </a:p>
      </dgm:t>
    </dgm:pt>
    <dgm:pt modelId="{7C3FA9B3-32E3-4FC5-BAB2-13B143672FD3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1" u="sng" dirty="0" smtClean="0">
              <a:solidFill>
                <a:schemeClr val="bg1"/>
              </a:solidFill>
            </a:rPr>
            <a:t>не являются </a:t>
          </a:r>
          <a:r>
            <a:rPr lang="ru-RU" sz="1800" b="1" dirty="0" smtClean="0">
              <a:solidFill>
                <a:schemeClr val="bg1"/>
              </a:solidFill>
            </a:rPr>
            <a:t>непосредственным основанием оценки как итогового, так и промежуточного уровня развития детей; </a:t>
          </a:r>
          <a:endParaRPr lang="ru-RU" sz="1800" b="1" dirty="0">
            <a:solidFill>
              <a:schemeClr val="bg1"/>
            </a:solidFill>
          </a:endParaRPr>
        </a:p>
      </dgm:t>
    </dgm:pt>
    <dgm:pt modelId="{437C9A16-133F-410C-BD33-3F519B63589D}" type="parTrans" cxnId="{2B76C53A-86E7-447D-8144-06E7FE0F8E53}">
      <dgm:prSet/>
      <dgm:spPr/>
      <dgm:t>
        <a:bodyPr/>
        <a:lstStyle/>
        <a:p>
          <a:endParaRPr lang="ru-RU"/>
        </a:p>
      </dgm:t>
    </dgm:pt>
    <dgm:pt modelId="{89A9D85C-BBAE-40F3-8258-3D35EB66F3D6}" type="sibTrans" cxnId="{2B76C53A-86E7-447D-8144-06E7FE0F8E53}">
      <dgm:prSet/>
      <dgm:spPr/>
      <dgm:t>
        <a:bodyPr/>
        <a:lstStyle/>
        <a:p>
          <a:endParaRPr lang="ru-RU"/>
        </a:p>
      </dgm:t>
    </dgm:pt>
    <dgm:pt modelId="{5112A0D5-7C5E-46F2-9059-62A0EBCE07B6}">
      <dgm:prSet custT="1">
        <dgm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000" b="1" u="sng" dirty="0" smtClean="0">
              <a:solidFill>
                <a:schemeClr val="bg1"/>
              </a:solidFill>
            </a:rPr>
            <a:t>не являются</a:t>
          </a:r>
          <a:r>
            <a:rPr lang="ru-RU" sz="2000" b="1" dirty="0" smtClean="0">
              <a:solidFill>
                <a:schemeClr val="bg1"/>
              </a:solidFill>
            </a:rPr>
            <a:t> основанием для их формального сравнения с реальными достижениями детей;</a:t>
          </a:r>
          <a:endParaRPr lang="ru-RU" sz="2000" b="1" dirty="0">
            <a:solidFill>
              <a:schemeClr val="bg1"/>
            </a:solidFill>
          </a:endParaRPr>
        </a:p>
      </dgm:t>
    </dgm:pt>
    <dgm:pt modelId="{70889DC8-8167-459F-A58C-C8275E88D9AF}" type="parTrans" cxnId="{C46DF3C5-AE39-48C5-AA7C-9CFCD6F7416C}">
      <dgm:prSet/>
      <dgm:spPr/>
      <dgm:t>
        <a:bodyPr/>
        <a:lstStyle/>
        <a:p>
          <a:endParaRPr lang="ru-RU"/>
        </a:p>
      </dgm:t>
    </dgm:pt>
    <dgm:pt modelId="{3646D262-C686-40B7-A7AF-C595EE5311BC}" type="sibTrans" cxnId="{C46DF3C5-AE39-48C5-AA7C-9CFCD6F7416C}">
      <dgm:prSet/>
      <dgm:spPr/>
      <dgm:t>
        <a:bodyPr/>
        <a:lstStyle/>
        <a:p>
          <a:endParaRPr lang="ru-RU"/>
        </a:p>
      </dgm:t>
    </dgm:pt>
    <dgm:pt modelId="{4A3BC4DF-5ECD-4B2B-A66A-E722C046A458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1" u="sng" dirty="0" smtClean="0">
              <a:solidFill>
                <a:schemeClr val="bg1"/>
              </a:solidFill>
            </a:rPr>
            <a:t>не являются </a:t>
          </a:r>
          <a:r>
            <a:rPr lang="ru-RU" sz="1800" b="1" dirty="0" smtClean="0">
              <a:solidFill>
                <a:schemeClr val="bg1"/>
              </a:solidFill>
            </a:rPr>
            <a:t>основой объективной оценки соответствия установленным требованиям образовательной деятельности и подготовки детей; </a:t>
          </a:r>
          <a:endParaRPr lang="ru-RU" sz="1800" b="1" dirty="0">
            <a:solidFill>
              <a:schemeClr val="bg1"/>
            </a:solidFill>
          </a:endParaRPr>
        </a:p>
      </dgm:t>
    </dgm:pt>
    <dgm:pt modelId="{D2E16BD4-1E8E-4093-85A7-A9BA5D472D94}" type="parTrans" cxnId="{A0F97704-E997-4CD5-BC01-37364290CEEB}">
      <dgm:prSet/>
      <dgm:spPr/>
      <dgm:t>
        <a:bodyPr/>
        <a:lstStyle/>
        <a:p>
          <a:endParaRPr lang="ru-RU"/>
        </a:p>
      </dgm:t>
    </dgm:pt>
    <dgm:pt modelId="{CF9B6FAE-B1E8-452F-B7D2-1B2EE0D4B4B3}" type="sibTrans" cxnId="{A0F97704-E997-4CD5-BC01-37364290CEEB}">
      <dgm:prSet/>
      <dgm:spPr/>
      <dgm:t>
        <a:bodyPr/>
        <a:lstStyle/>
        <a:p>
          <a:endParaRPr lang="ru-RU"/>
        </a:p>
      </dgm:t>
    </dgm:pt>
    <dgm:pt modelId="{8BE80A85-05D9-4765-976B-CFFA9BDF56B1}">
      <dgm:prSet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000" b="1" u="sng" dirty="0" smtClean="0">
              <a:solidFill>
                <a:schemeClr val="bg1"/>
              </a:solidFill>
            </a:rPr>
            <a:t>не являются </a:t>
          </a:r>
          <a:r>
            <a:rPr lang="ru-RU" sz="2000" b="1" dirty="0" smtClean="0">
              <a:solidFill>
                <a:schemeClr val="bg1"/>
              </a:solidFill>
            </a:rPr>
            <a:t>непосредственным основанием при оценке качества образования;</a:t>
          </a:r>
          <a:endParaRPr lang="ru-RU" sz="2000" b="1" dirty="0">
            <a:solidFill>
              <a:schemeClr val="bg1"/>
            </a:solidFill>
          </a:endParaRPr>
        </a:p>
      </dgm:t>
    </dgm:pt>
    <dgm:pt modelId="{66C07E3C-057A-4DD3-86AF-D134753A2EC2}" type="parTrans" cxnId="{46467699-44B0-46AF-9BFF-3C6934E1F080}">
      <dgm:prSet/>
      <dgm:spPr/>
      <dgm:t>
        <a:bodyPr/>
        <a:lstStyle/>
        <a:p>
          <a:endParaRPr lang="ru-RU"/>
        </a:p>
      </dgm:t>
    </dgm:pt>
    <dgm:pt modelId="{EF738702-0C15-40C2-8B59-E870837BFB89}" type="sibTrans" cxnId="{46467699-44B0-46AF-9BFF-3C6934E1F080}">
      <dgm:prSet/>
      <dgm:spPr/>
      <dgm:t>
        <a:bodyPr/>
        <a:lstStyle/>
        <a:p>
          <a:endParaRPr lang="ru-RU"/>
        </a:p>
      </dgm:t>
    </dgm:pt>
    <dgm:pt modelId="{9F8610D1-830B-475F-919A-1626825483CC}" type="pres">
      <dgm:prSet presAssocID="{8FD986B9-C7BD-406E-8963-470F892C9B09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6B04059-A007-43AF-BAEC-B72E6803AE4E}" type="pres">
      <dgm:prSet presAssocID="{41449A42-45AC-4A1B-8A71-3FC5EB5DF84F}" presName="circle1" presStyleLbl="node1" presStyleIdx="0" presStyleCnt="5"/>
      <dgm:spPr/>
    </dgm:pt>
    <dgm:pt modelId="{6CE03A51-8FF5-4353-9290-99632F51C447}" type="pres">
      <dgm:prSet presAssocID="{41449A42-45AC-4A1B-8A71-3FC5EB5DF84F}" presName="space" presStyleCnt="0"/>
      <dgm:spPr/>
    </dgm:pt>
    <dgm:pt modelId="{108AD2C9-03D1-4D7D-8AB5-E2CE984EE1EA}" type="pres">
      <dgm:prSet presAssocID="{41449A42-45AC-4A1B-8A71-3FC5EB5DF84F}" presName="rect1" presStyleLbl="alignAcc1" presStyleIdx="0" presStyleCnt="5"/>
      <dgm:spPr/>
      <dgm:t>
        <a:bodyPr/>
        <a:lstStyle/>
        <a:p>
          <a:endParaRPr lang="ru-RU"/>
        </a:p>
      </dgm:t>
    </dgm:pt>
    <dgm:pt modelId="{72773C51-F694-43E1-85DB-1DD30D8D76C9}" type="pres">
      <dgm:prSet presAssocID="{7C3FA9B3-32E3-4FC5-BAB2-13B143672FD3}" presName="vertSpace2" presStyleLbl="node1" presStyleIdx="0" presStyleCnt="5"/>
      <dgm:spPr/>
    </dgm:pt>
    <dgm:pt modelId="{7BEFA942-D38A-4568-B25D-E87ED2390E47}" type="pres">
      <dgm:prSet presAssocID="{7C3FA9B3-32E3-4FC5-BAB2-13B143672FD3}" presName="circle2" presStyleLbl="node1" presStyleIdx="1" presStyleCnt="5"/>
      <dgm:spPr/>
    </dgm:pt>
    <dgm:pt modelId="{E1BB06B8-19B6-4B33-B9C3-E7E7FE3AA5F1}" type="pres">
      <dgm:prSet presAssocID="{7C3FA9B3-32E3-4FC5-BAB2-13B143672FD3}" presName="rect2" presStyleLbl="alignAcc1" presStyleIdx="1" presStyleCnt="5"/>
      <dgm:spPr/>
      <dgm:t>
        <a:bodyPr/>
        <a:lstStyle/>
        <a:p>
          <a:endParaRPr lang="ru-RU"/>
        </a:p>
      </dgm:t>
    </dgm:pt>
    <dgm:pt modelId="{7B1AE194-BE6B-4E2C-A960-5F1741118EDE}" type="pres">
      <dgm:prSet presAssocID="{5112A0D5-7C5E-46F2-9059-62A0EBCE07B6}" presName="vertSpace3" presStyleLbl="node1" presStyleIdx="1" presStyleCnt="5"/>
      <dgm:spPr/>
    </dgm:pt>
    <dgm:pt modelId="{3F8C4578-BBE3-4176-9C61-D0A324C32FDC}" type="pres">
      <dgm:prSet presAssocID="{5112A0D5-7C5E-46F2-9059-62A0EBCE07B6}" presName="circle3" presStyleLbl="node1" presStyleIdx="2" presStyleCnt="5"/>
      <dgm:spPr/>
    </dgm:pt>
    <dgm:pt modelId="{658B8FD3-1BCC-4CAB-ACD9-3B49A3BC9FFB}" type="pres">
      <dgm:prSet presAssocID="{5112A0D5-7C5E-46F2-9059-62A0EBCE07B6}" presName="rect3" presStyleLbl="alignAcc1" presStyleIdx="2" presStyleCnt="5"/>
      <dgm:spPr/>
      <dgm:t>
        <a:bodyPr/>
        <a:lstStyle/>
        <a:p>
          <a:endParaRPr lang="ru-RU"/>
        </a:p>
      </dgm:t>
    </dgm:pt>
    <dgm:pt modelId="{A074D719-6875-4515-970A-3C90925E5D80}" type="pres">
      <dgm:prSet presAssocID="{4A3BC4DF-5ECD-4B2B-A66A-E722C046A458}" presName="vertSpace4" presStyleLbl="node1" presStyleIdx="2" presStyleCnt="5"/>
      <dgm:spPr/>
    </dgm:pt>
    <dgm:pt modelId="{9E7FF14E-B19F-46E2-AA0A-951B21FDE21D}" type="pres">
      <dgm:prSet presAssocID="{4A3BC4DF-5ECD-4B2B-A66A-E722C046A458}" presName="circle4" presStyleLbl="node1" presStyleIdx="3" presStyleCnt="5"/>
      <dgm:spPr/>
    </dgm:pt>
    <dgm:pt modelId="{7FB94759-C942-4409-BB5A-9801E78A1DE5}" type="pres">
      <dgm:prSet presAssocID="{4A3BC4DF-5ECD-4B2B-A66A-E722C046A458}" presName="rect4" presStyleLbl="alignAcc1" presStyleIdx="3" presStyleCnt="5"/>
      <dgm:spPr/>
      <dgm:t>
        <a:bodyPr/>
        <a:lstStyle/>
        <a:p>
          <a:endParaRPr lang="ru-RU"/>
        </a:p>
      </dgm:t>
    </dgm:pt>
    <dgm:pt modelId="{B24254F0-E3E0-46A7-9A0B-43FA37380E50}" type="pres">
      <dgm:prSet presAssocID="{8BE80A85-05D9-4765-976B-CFFA9BDF56B1}" presName="vertSpace5" presStyleLbl="node1" presStyleIdx="3" presStyleCnt="5"/>
      <dgm:spPr/>
    </dgm:pt>
    <dgm:pt modelId="{3DE08CC2-C956-4A3A-97BE-C73126F5DF7F}" type="pres">
      <dgm:prSet presAssocID="{8BE80A85-05D9-4765-976B-CFFA9BDF56B1}" presName="circle5" presStyleLbl="node1" presStyleIdx="4" presStyleCnt="5"/>
      <dgm:spPr/>
    </dgm:pt>
    <dgm:pt modelId="{FBDD93E8-2531-47D3-A61B-EC2B952D5882}" type="pres">
      <dgm:prSet presAssocID="{8BE80A85-05D9-4765-976B-CFFA9BDF56B1}" presName="rect5" presStyleLbl="alignAcc1" presStyleIdx="4" presStyleCnt="5"/>
      <dgm:spPr/>
      <dgm:t>
        <a:bodyPr/>
        <a:lstStyle/>
        <a:p>
          <a:endParaRPr lang="ru-RU"/>
        </a:p>
      </dgm:t>
    </dgm:pt>
    <dgm:pt modelId="{932E3AC9-A311-45EC-B4BE-F69F89E59ADD}" type="pres">
      <dgm:prSet presAssocID="{41449A42-45AC-4A1B-8A71-3FC5EB5DF84F}" presName="rect1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A851FE-A92D-4124-8458-F9368DCC3376}" type="pres">
      <dgm:prSet presAssocID="{7C3FA9B3-32E3-4FC5-BAB2-13B143672FD3}" presName="rect2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A46470E-6AF9-438D-84F3-129E11ED1F9A}" type="pres">
      <dgm:prSet presAssocID="{5112A0D5-7C5E-46F2-9059-62A0EBCE07B6}" presName="rect3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BF7B84-BAB2-4BC0-A8D7-B2B60734EDA3}" type="pres">
      <dgm:prSet presAssocID="{4A3BC4DF-5ECD-4B2B-A66A-E722C046A458}" presName="rect4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CE090A-06F9-4B41-90EA-13B807C0A728}" type="pres">
      <dgm:prSet presAssocID="{8BE80A85-05D9-4765-976B-CFFA9BDF56B1}" presName="rect5ParTxNoCh" presStyleLbl="alignAcc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E6802D1-5F16-4DCD-B427-F602CD607225}" type="presOf" srcId="{5112A0D5-7C5E-46F2-9059-62A0EBCE07B6}" destId="{658B8FD3-1BCC-4CAB-ACD9-3B49A3BC9FFB}" srcOrd="0" destOrd="0" presId="urn:microsoft.com/office/officeart/2005/8/layout/target3"/>
    <dgm:cxn modelId="{07F17D4B-75AC-4F36-BB3C-0560E0F76B86}" type="presOf" srcId="{4A3BC4DF-5ECD-4B2B-A66A-E722C046A458}" destId="{7FB94759-C942-4409-BB5A-9801E78A1DE5}" srcOrd="0" destOrd="0" presId="urn:microsoft.com/office/officeart/2005/8/layout/target3"/>
    <dgm:cxn modelId="{9BB98F3B-1FF5-403A-A5F5-7FC1DFC18711}" srcId="{8FD986B9-C7BD-406E-8963-470F892C9B09}" destId="{41449A42-45AC-4A1B-8A71-3FC5EB5DF84F}" srcOrd="0" destOrd="0" parTransId="{F922F552-D23E-40CC-9C31-AD4A012BA447}" sibTransId="{128ED6B6-C39A-4187-99E8-949C3D409A8C}"/>
    <dgm:cxn modelId="{2B76C53A-86E7-447D-8144-06E7FE0F8E53}" srcId="{8FD986B9-C7BD-406E-8963-470F892C9B09}" destId="{7C3FA9B3-32E3-4FC5-BAB2-13B143672FD3}" srcOrd="1" destOrd="0" parTransId="{437C9A16-133F-410C-BD33-3F519B63589D}" sibTransId="{89A9D85C-BBAE-40F3-8258-3D35EB66F3D6}"/>
    <dgm:cxn modelId="{2F9C23AE-2955-4624-ADF0-55C2DB3380AB}" type="presOf" srcId="{41449A42-45AC-4A1B-8A71-3FC5EB5DF84F}" destId="{108AD2C9-03D1-4D7D-8AB5-E2CE984EE1EA}" srcOrd="0" destOrd="0" presId="urn:microsoft.com/office/officeart/2005/8/layout/target3"/>
    <dgm:cxn modelId="{1C1A5E41-5B03-4AFB-899B-E4FF2F6465F6}" type="presOf" srcId="{8BE80A85-05D9-4765-976B-CFFA9BDF56B1}" destId="{FBDD93E8-2531-47D3-A61B-EC2B952D5882}" srcOrd="0" destOrd="0" presId="urn:microsoft.com/office/officeart/2005/8/layout/target3"/>
    <dgm:cxn modelId="{F5A3D51F-7A05-46E3-932C-619D382AE5D1}" type="presOf" srcId="{41449A42-45AC-4A1B-8A71-3FC5EB5DF84F}" destId="{932E3AC9-A311-45EC-B4BE-F69F89E59ADD}" srcOrd="1" destOrd="0" presId="urn:microsoft.com/office/officeart/2005/8/layout/target3"/>
    <dgm:cxn modelId="{946F164A-15EC-4E42-94FE-C352598255AB}" type="presOf" srcId="{4A3BC4DF-5ECD-4B2B-A66A-E722C046A458}" destId="{E2BF7B84-BAB2-4BC0-A8D7-B2B60734EDA3}" srcOrd="1" destOrd="0" presId="urn:microsoft.com/office/officeart/2005/8/layout/target3"/>
    <dgm:cxn modelId="{9A6E8E99-F58E-4A99-BCC4-68F81F9D6F4F}" type="presOf" srcId="{7C3FA9B3-32E3-4FC5-BAB2-13B143672FD3}" destId="{1EA851FE-A92D-4124-8458-F9368DCC3376}" srcOrd="1" destOrd="0" presId="urn:microsoft.com/office/officeart/2005/8/layout/target3"/>
    <dgm:cxn modelId="{46467699-44B0-46AF-9BFF-3C6934E1F080}" srcId="{8FD986B9-C7BD-406E-8963-470F892C9B09}" destId="{8BE80A85-05D9-4765-976B-CFFA9BDF56B1}" srcOrd="4" destOrd="0" parTransId="{66C07E3C-057A-4DD3-86AF-D134753A2EC2}" sibTransId="{EF738702-0C15-40C2-8B59-E870837BFB89}"/>
    <dgm:cxn modelId="{A177D977-EF12-453A-B8EB-00A06224F2D0}" type="presOf" srcId="{8BE80A85-05D9-4765-976B-CFFA9BDF56B1}" destId="{3ECE090A-06F9-4B41-90EA-13B807C0A728}" srcOrd="1" destOrd="0" presId="urn:microsoft.com/office/officeart/2005/8/layout/target3"/>
    <dgm:cxn modelId="{C46DF3C5-AE39-48C5-AA7C-9CFCD6F7416C}" srcId="{8FD986B9-C7BD-406E-8963-470F892C9B09}" destId="{5112A0D5-7C5E-46F2-9059-62A0EBCE07B6}" srcOrd="2" destOrd="0" parTransId="{70889DC8-8167-459F-A58C-C8275E88D9AF}" sibTransId="{3646D262-C686-40B7-A7AF-C595EE5311BC}"/>
    <dgm:cxn modelId="{A0F97704-E997-4CD5-BC01-37364290CEEB}" srcId="{8FD986B9-C7BD-406E-8963-470F892C9B09}" destId="{4A3BC4DF-5ECD-4B2B-A66A-E722C046A458}" srcOrd="3" destOrd="0" parTransId="{D2E16BD4-1E8E-4093-85A7-A9BA5D472D94}" sibTransId="{CF9B6FAE-B1E8-452F-B7D2-1B2EE0D4B4B3}"/>
    <dgm:cxn modelId="{4992F692-EE62-4440-B26B-9EA9B9DC8482}" type="presOf" srcId="{7C3FA9B3-32E3-4FC5-BAB2-13B143672FD3}" destId="{E1BB06B8-19B6-4B33-B9C3-E7E7FE3AA5F1}" srcOrd="0" destOrd="0" presId="urn:microsoft.com/office/officeart/2005/8/layout/target3"/>
    <dgm:cxn modelId="{73B373D9-069B-4955-A3E8-6318A52BD66F}" type="presOf" srcId="{8FD986B9-C7BD-406E-8963-470F892C9B09}" destId="{9F8610D1-830B-475F-919A-1626825483CC}" srcOrd="0" destOrd="0" presId="urn:microsoft.com/office/officeart/2005/8/layout/target3"/>
    <dgm:cxn modelId="{707813C2-34D9-4216-8650-F9AD9A6F6DE1}" type="presOf" srcId="{5112A0D5-7C5E-46F2-9059-62A0EBCE07B6}" destId="{5A46470E-6AF9-438D-84F3-129E11ED1F9A}" srcOrd="1" destOrd="0" presId="urn:microsoft.com/office/officeart/2005/8/layout/target3"/>
    <dgm:cxn modelId="{B499D53A-4067-4137-8D7E-1C413A82C585}" type="presParOf" srcId="{9F8610D1-830B-475F-919A-1626825483CC}" destId="{76B04059-A007-43AF-BAEC-B72E6803AE4E}" srcOrd="0" destOrd="0" presId="urn:microsoft.com/office/officeart/2005/8/layout/target3"/>
    <dgm:cxn modelId="{C31A0F54-6F7E-4192-872A-307E55A03B61}" type="presParOf" srcId="{9F8610D1-830B-475F-919A-1626825483CC}" destId="{6CE03A51-8FF5-4353-9290-99632F51C447}" srcOrd="1" destOrd="0" presId="urn:microsoft.com/office/officeart/2005/8/layout/target3"/>
    <dgm:cxn modelId="{2596FC40-CA48-4231-A559-8BF52D6EF8E1}" type="presParOf" srcId="{9F8610D1-830B-475F-919A-1626825483CC}" destId="{108AD2C9-03D1-4D7D-8AB5-E2CE984EE1EA}" srcOrd="2" destOrd="0" presId="urn:microsoft.com/office/officeart/2005/8/layout/target3"/>
    <dgm:cxn modelId="{8A51309C-30A2-49D2-AA17-8665BBF77417}" type="presParOf" srcId="{9F8610D1-830B-475F-919A-1626825483CC}" destId="{72773C51-F694-43E1-85DB-1DD30D8D76C9}" srcOrd="3" destOrd="0" presId="urn:microsoft.com/office/officeart/2005/8/layout/target3"/>
    <dgm:cxn modelId="{37FC0E7E-5C0A-4FF6-90BD-13C8A9607983}" type="presParOf" srcId="{9F8610D1-830B-475F-919A-1626825483CC}" destId="{7BEFA942-D38A-4568-B25D-E87ED2390E47}" srcOrd="4" destOrd="0" presId="urn:microsoft.com/office/officeart/2005/8/layout/target3"/>
    <dgm:cxn modelId="{1FC601F9-13A7-4DEF-941C-AA4B2FEE3B77}" type="presParOf" srcId="{9F8610D1-830B-475F-919A-1626825483CC}" destId="{E1BB06B8-19B6-4B33-B9C3-E7E7FE3AA5F1}" srcOrd="5" destOrd="0" presId="urn:microsoft.com/office/officeart/2005/8/layout/target3"/>
    <dgm:cxn modelId="{B741E583-2867-42AA-A4BA-0696888FF8B1}" type="presParOf" srcId="{9F8610D1-830B-475F-919A-1626825483CC}" destId="{7B1AE194-BE6B-4E2C-A960-5F1741118EDE}" srcOrd="6" destOrd="0" presId="urn:microsoft.com/office/officeart/2005/8/layout/target3"/>
    <dgm:cxn modelId="{7F454811-C29C-4EB8-80E5-94B2BEDFE28C}" type="presParOf" srcId="{9F8610D1-830B-475F-919A-1626825483CC}" destId="{3F8C4578-BBE3-4176-9C61-D0A324C32FDC}" srcOrd="7" destOrd="0" presId="urn:microsoft.com/office/officeart/2005/8/layout/target3"/>
    <dgm:cxn modelId="{6D9F0F8D-3BE9-47F2-AB30-919D125F7C2C}" type="presParOf" srcId="{9F8610D1-830B-475F-919A-1626825483CC}" destId="{658B8FD3-1BCC-4CAB-ACD9-3B49A3BC9FFB}" srcOrd="8" destOrd="0" presId="urn:microsoft.com/office/officeart/2005/8/layout/target3"/>
    <dgm:cxn modelId="{8EDAF324-9475-412B-A76F-FF401BA53B6E}" type="presParOf" srcId="{9F8610D1-830B-475F-919A-1626825483CC}" destId="{A074D719-6875-4515-970A-3C90925E5D80}" srcOrd="9" destOrd="0" presId="urn:microsoft.com/office/officeart/2005/8/layout/target3"/>
    <dgm:cxn modelId="{7BFA7A02-9074-497A-8F77-47A5D2292681}" type="presParOf" srcId="{9F8610D1-830B-475F-919A-1626825483CC}" destId="{9E7FF14E-B19F-46E2-AA0A-951B21FDE21D}" srcOrd="10" destOrd="0" presId="urn:microsoft.com/office/officeart/2005/8/layout/target3"/>
    <dgm:cxn modelId="{AC8C4930-957B-4BF6-8C08-309A8531AEFB}" type="presParOf" srcId="{9F8610D1-830B-475F-919A-1626825483CC}" destId="{7FB94759-C942-4409-BB5A-9801E78A1DE5}" srcOrd="11" destOrd="0" presId="urn:microsoft.com/office/officeart/2005/8/layout/target3"/>
    <dgm:cxn modelId="{B816199A-7963-4B98-B710-2BBDBD5ED323}" type="presParOf" srcId="{9F8610D1-830B-475F-919A-1626825483CC}" destId="{B24254F0-E3E0-46A7-9A0B-43FA37380E50}" srcOrd="12" destOrd="0" presId="urn:microsoft.com/office/officeart/2005/8/layout/target3"/>
    <dgm:cxn modelId="{FC355963-116F-444D-A546-E5C0C2ECCFDB}" type="presParOf" srcId="{9F8610D1-830B-475F-919A-1626825483CC}" destId="{3DE08CC2-C956-4A3A-97BE-C73126F5DF7F}" srcOrd="13" destOrd="0" presId="urn:microsoft.com/office/officeart/2005/8/layout/target3"/>
    <dgm:cxn modelId="{7AC56132-C1F6-49F3-ACF4-3DAB7C15E935}" type="presParOf" srcId="{9F8610D1-830B-475F-919A-1626825483CC}" destId="{FBDD93E8-2531-47D3-A61B-EC2B952D5882}" srcOrd="14" destOrd="0" presId="urn:microsoft.com/office/officeart/2005/8/layout/target3"/>
    <dgm:cxn modelId="{A44F4480-3B45-4688-9B33-6A07EC4B8A3C}" type="presParOf" srcId="{9F8610D1-830B-475F-919A-1626825483CC}" destId="{932E3AC9-A311-45EC-B4BE-F69F89E59ADD}" srcOrd="15" destOrd="0" presId="urn:microsoft.com/office/officeart/2005/8/layout/target3"/>
    <dgm:cxn modelId="{8ECF46BB-A8B0-404B-AE6A-472CAA4CEC19}" type="presParOf" srcId="{9F8610D1-830B-475F-919A-1626825483CC}" destId="{1EA851FE-A92D-4124-8458-F9368DCC3376}" srcOrd="16" destOrd="0" presId="urn:microsoft.com/office/officeart/2005/8/layout/target3"/>
    <dgm:cxn modelId="{3889289C-604D-41FE-8F98-A451EB419039}" type="presParOf" srcId="{9F8610D1-830B-475F-919A-1626825483CC}" destId="{5A46470E-6AF9-438D-84F3-129E11ED1F9A}" srcOrd="17" destOrd="0" presId="urn:microsoft.com/office/officeart/2005/8/layout/target3"/>
    <dgm:cxn modelId="{DC655C68-152E-4B6D-B4D7-C47406247C72}" type="presParOf" srcId="{9F8610D1-830B-475F-919A-1626825483CC}" destId="{E2BF7B84-BAB2-4BC0-A8D7-B2B60734EDA3}" srcOrd="18" destOrd="0" presId="urn:microsoft.com/office/officeart/2005/8/layout/target3"/>
    <dgm:cxn modelId="{93A2004E-218A-4071-B317-39D32838A8C2}" type="presParOf" srcId="{9F8610D1-830B-475F-919A-1626825483CC}" destId="{3ECE090A-06F9-4B41-90EA-13B807C0A728}" srcOrd="19" destOrd="0" presId="urn:microsoft.com/office/officeart/2005/8/layout/targe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9.xml><?xml version="1.0" encoding="utf-8"?>
<dgm:dataModel xmlns:dgm="http://schemas.openxmlformats.org/drawingml/2006/diagram" xmlns:a="http://schemas.openxmlformats.org/drawingml/2006/main">
  <dgm:ptLst>
    <dgm:pt modelId="{54826C5A-254B-4004-A4E3-7D68B7EC412E}" type="doc">
      <dgm:prSet loTypeId="urn:microsoft.com/office/officeart/2005/8/layout/cycle3" loCatId="cycle" qsTypeId="urn:microsoft.com/office/officeart/2005/8/quickstyle/3d7" qsCatId="3D" csTypeId="urn:microsoft.com/office/officeart/2005/8/colors/colorful1#10" csCatId="colorful" phldr="1"/>
      <dgm:spPr/>
      <dgm:t>
        <a:bodyPr/>
        <a:lstStyle/>
        <a:p>
          <a:endParaRPr lang="ru-RU"/>
        </a:p>
      </dgm:t>
    </dgm:pt>
    <dgm:pt modelId="{8F96D836-EBEF-4A17-9A38-5D71055D3F4D}">
      <dgm:prSet custT="1"/>
      <dgm:spPr/>
      <dgm:t>
        <a:bodyPr/>
        <a:lstStyle/>
        <a:p>
          <a:pPr rtl="0"/>
          <a:r>
            <a:rPr lang="ru-RU" sz="2000" b="1" dirty="0" smtClean="0"/>
            <a:t>аттестацию педагогических кадров</a:t>
          </a:r>
          <a:endParaRPr lang="ru-RU" sz="2000" b="1" dirty="0"/>
        </a:p>
      </dgm:t>
    </dgm:pt>
    <dgm:pt modelId="{F7827D90-A5AE-408B-8465-A6D82B818A52}" type="parTrans" cxnId="{82EF29C0-0FF7-4DCF-B95B-0DCD46B1EF10}">
      <dgm:prSet/>
      <dgm:spPr/>
      <dgm:t>
        <a:bodyPr/>
        <a:lstStyle/>
        <a:p>
          <a:endParaRPr lang="ru-RU"/>
        </a:p>
      </dgm:t>
    </dgm:pt>
    <dgm:pt modelId="{7658E01E-2CF7-49B6-A815-5458EB86B01A}" type="sibTrans" cxnId="{82EF29C0-0FF7-4DCF-B95B-0DCD46B1EF10}">
      <dgm:prSet/>
      <dgm:spPr/>
      <dgm:t>
        <a:bodyPr/>
        <a:lstStyle/>
        <a:p>
          <a:endParaRPr lang="ru-RU"/>
        </a:p>
      </dgm:t>
    </dgm:pt>
    <dgm:pt modelId="{58120AA5-7977-415B-8928-0134296FC383}">
      <dgm:prSet custT="1"/>
      <dgm:spPr/>
      <dgm:t>
        <a:bodyPr/>
        <a:lstStyle/>
        <a:p>
          <a:pPr rtl="0"/>
          <a:r>
            <a:rPr lang="ru-RU" sz="2000" b="1" dirty="0" smtClean="0"/>
            <a:t>оценку качества образования</a:t>
          </a:r>
          <a:endParaRPr lang="ru-RU" sz="2000" b="1" dirty="0"/>
        </a:p>
      </dgm:t>
    </dgm:pt>
    <dgm:pt modelId="{BD6FE568-F20F-4037-BC42-A3CB207E7C85}" type="parTrans" cxnId="{810BB7E5-92C5-456A-8374-B106898D7D3F}">
      <dgm:prSet/>
      <dgm:spPr/>
      <dgm:t>
        <a:bodyPr/>
        <a:lstStyle/>
        <a:p>
          <a:endParaRPr lang="ru-RU"/>
        </a:p>
      </dgm:t>
    </dgm:pt>
    <dgm:pt modelId="{B583C585-DD7F-43E3-B265-BAA28E8501B6}" type="sibTrans" cxnId="{810BB7E5-92C5-456A-8374-B106898D7D3F}">
      <dgm:prSet/>
      <dgm:spPr/>
      <dgm:t>
        <a:bodyPr/>
        <a:lstStyle/>
        <a:p>
          <a:endParaRPr lang="ru-RU"/>
        </a:p>
      </dgm:t>
    </dgm:pt>
    <dgm:pt modelId="{60A597AE-445E-4C16-870D-BCAEEC21BBCD}">
      <dgm:prSet custT="1"/>
      <dgm:spPr/>
      <dgm:t>
        <a:bodyPr/>
        <a:lstStyle/>
        <a:p>
          <a:pPr rtl="0"/>
          <a:r>
            <a:rPr lang="ru-RU" sz="2000" b="1" dirty="0" smtClean="0"/>
            <a:t>оценку промежуточного и итогового уровня развития детей (результативности и мониторинга)</a:t>
          </a:r>
          <a:endParaRPr lang="ru-RU" sz="2000" b="1" dirty="0"/>
        </a:p>
      </dgm:t>
    </dgm:pt>
    <dgm:pt modelId="{086CCCD9-C4EF-46CD-B7AC-A0D97FD96435}" type="parTrans" cxnId="{967026DE-866A-448F-8177-9FDB7C30ACDA}">
      <dgm:prSet/>
      <dgm:spPr/>
      <dgm:t>
        <a:bodyPr/>
        <a:lstStyle/>
        <a:p>
          <a:endParaRPr lang="ru-RU"/>
        </a:p>
      </dgm:t>
    </dgm:pt>
    <dgm:pt modelId="{C8D79B66-2DDD-4FE8-B4E2-E3360FEAB582}" type="sibTrans" cxnId="{967026DE-866A-448F-8177-9FDB7C30ACDA}">
      <dgm:prSet/>
      <dgm:spPr/>
      <dgm:t>
        <a:bodyPr/>
        <a:lstStyle/>
        <a:p>
          <a:endParaRPr lang="ru-RU"/>
        </a:p>
      </dgm:t>
    </dgm:pt>
    <dgm:pt modelId="{8BEA91A4-CAEC-475C-8C57-8D3D4A0C7773}">
      <dgm:prSet custT="1"/>
      <dgm:spPr/>
      <dgm:t>
        <a:bodyPr/>
        <a:lstStyle/>
        <a:p>
          <a:pPr rtl="0"/>
          <a:r>
            <a:rPr lang="ru-RU" sz="2000" b="1" dirty="0" smtClean="0"/>
            <a:t>оценку выполнения государственного задания (включая показатели качества)</a:t>
          </a:r>
          <a:endParaRPr lang="ru-RU" sz="2000" b="1" dirty="0"/>
        </a:p>
      </dgm:t>
    </dgm:pt>
    <dgm:pt modelId="{D52BA86C-B262-4247-AECE-53581D7CE769}" type="parTrans" cxnId="{33EAFBEF-926D-4265-A2AE-62F4B3B5921E}">
      <dgm:prSet/>
      <dgm:spPr/>
      <dgm:t>
        <a:bodyPr/>
        <a:lstStyle/>
        <a:p>
          <a:endParaRPr lang="ru-RU"/>
        </a:p>
      </dgm:t>
    </dgm:pt>
    <dgm:pt modelId="{2B086B97-A821-4435-8393-1CBE2B47BA97}" type="sibTrans" cxnId="{33EAFBEF-926D-4265-A2AE-62F4B3B5921E}">
      <dgm:prSet/>
      <dgm:spPr/>
      <dgm:t>
        <a:bodyPr/>
        <a:lstStyle/>
        <a:p>
          <a:endParaRPr lang="ru-RU"/>
        </a:p>
      </dgm:t>
    </dgm:pt>
    <dgm:pt modelId="{A721EAD1-E424-403B-BBD7-BFDAE590E46B}">
      <dgm:prSet custT="1"/>
      <dgm:spPr/>
      <dgm:t>
        <a:bodyPr/>
        <a:lstStyle/>
        <a:p>
          <a:pPr rtl="0"/>
          <a:r>
            <a:rPr lang="ru-RU" sz="2000" b="1" dirty="0" smtClean="0"/>
            <a:t>распределение стимулирующего фонда оплаты труда</a:t>
          </a:r>
          <a:endParaRPr lang="ru-RU" sz="2000" b="1" dirty="0"/>
        </a:p>
      </dgm:t>
    </dgm:pt>
    <dgm:pt modelId="{F69E3955-C0FF-4116-AFFB-6094382BF8CB}" type="parTrans" cxnId="{E1E49418-A92A-4B06-84FE-D48CB936EC70}">
      <dgm:prSet/>
      <dgm:spPr/>
      <dgm:t>
        <a:bodyPr/>
        <a:lstStyle/>
        <a:p>
          <a:endParaRPr lang="ru-RU"/>
        </a:p>
      </dgm:t>
    </dgm:pt>
    <dgm:pt modelId="{D4B0521E-72D0-46F2-B2DF-B8D0F48108DC}" type="sibTrans" cxnId="{E1E49418-A92A-4B06-84FE-D48CB936EC70}">
      <dgm:prSet/>
      <dgm:spPr/>
      <dgm:t>
        <a:bodyPr/>
        <a:lstStyle/>
        <a:p>
          <a:endParaRPr lang="ru-RU"/>
        </a:p>
      </dgm:t>
    </dgm:pt>
    <dgm:pt modelId="{E4868209-4D68-4BE5-A0E1-A98B10FB8653}" type="pres">
      <dgm:prSet presAssocID="{54826C5A-254B-4004-A4E3-7D68B7EC412E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0D93388-E150-4CC8-9451-2F4563996D07}" type="pres">
      <dgm:prSet presAssocID="{54826C5A-254B-4004-A4E3-7D68B7EC412E}" presName="cycle" presStyleCnt="0"/>
      <dgm:spPr/>
    </dgm:pt>
    <dgm:pt modelId="{44E22241-96B3-4DC4-8741-FE21F5E08E2A}" type="pres">
      <dgm:prSet presAssocID="{8F96D836-EBEF-4A17-9A38-5D71055D3F4D}" presName="nodeFirstNode" presStyleLbl="node1" presStyleIdx="0" presStyleCnt="5" custRadScaleRad="99721" custRadScaleInc="87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63CACC-E52B-4EB0-BA43-EFCB43E925A8}" type="pres">
      <dgm:prSet presAssocID="{7658E01E-2CF7-49B6-A815-5458EB86B01A}" presName="sibTransFirstNode" presStyleLbl="bgShp" presStyleIdx="0" presStyleCnt="1"/>
      <dgm:spPr/>
      <dgm:t>
        <a:bodyPr/>
        <a:lstStyle/>
        <a:p>
          <a:endParaRPr lang="ru-RU"/>
        </a:p>
      </dgm:t>
    </dgm:pt>
    <dgm:pt modelId="{F8C96EC0-3C28-4A16-8828-92C03D51FE39}" type="pres">
      <dgm:prSet presAssocID="{58120AA5-7977-415B-8928-0134296FC383}" presName="nodeFollowingNodes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6D7401-90FE-4907-86CA-A0C324D02EE8}" type="pres">
      <dgm:prSet presAssocID="{60A597AE-445E-4C16-870D-BCAEEC21BBCD}" presName="nodeFollowingNodes" presStyleLbl="node1" presStyleIdx="2" presStyleCnt="5" custScaleX="129828" custScaleY="159442" custRadScaleRad="98547" custRadScaleInc="-244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B81E3E-B84A-4010-AB85-43FE5952E64A}" type="pres">
      <dgm:prSet presAssocID="{8BEA91A4-CAEC-475C-8C57-8D3D4A0C7773}" presName="nodeFollowingNodes" presStyleLbl="node1" presStyleIdx="3" presStyleCnt="5" custScaleX="127038" custScaleY="143348" custRadScaleRad="96539" custRadScaleInc="275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959C46-544A-48B7-9523-ECFF6568C102}" type="pres">
      <dgm:prSet presAssocID="{A721EAD1-E424-403B-BBD7-BFDAE590E46B}" presName="nodeFollowingNodes" presStyleLbl="node1" presStyleIdx="4" presStyleCnt="5" custScaleX="118202" custScaleY="126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1E49418-A92A-4B06-84FE-D48CB936EC70}" srcId="{54826C5A-254B-4004-A4E3-7D68B7EC412E}" destId="{A721EAD1-E424-403B-BBD7-BFDAE590E46B}" srcOrd="4" destOrd="0" parTransId="{F69E3955-C0FF-4116-AFFB-6094382BF8CB}" sibTransId="{D4B0521E-72D0-46F2-B2DF-B8D0F48108DC}"/>
    <dgm:cxn modelId="{33EAFBEF-926D-4265-A2AE-62F4B3B5921E}" srcId="{54826C5A-254B-4004-A4E3-7D68B7EC412E}" destId="{8BEA91A4-CAEC-475C-8C57-8D3D4A0C7773}" srcOrd="3" destOrd="0" parTransId="{D52BA86C-B262-4247-AECE-53581D7CE769}" sibTransId="{2B086B97-A821-4435-8393-1CBE2B47BA97}"/>
    <dgm:cxn modelId="{D7FA84B1-6867-4933-B048-ABFED6072318}" type="presOf" srcId="{A721EAD1-E424-403B-BBD7-BFDAE590E46B}" destId="{A8959C46-544A-48B7-9523-ECFF6568C102}" srcOrd="0" destOrd="0" presId="urn:microsoft.com/office/officeart/2005/8/layout/cycle3"/>
    <dgm:cxn modelId="{4B78860C-FAFD-49FE-8756-BC1AF17186F6}" type="presOf" srcId="{8F96D836-EBEF-4A17-9A38-5D71055D3F4D}" destId="{44E22241-96B3-4DC4-8741-FE21F5E08E2A}" srcOrd="0" destOrd="0" presId="urn:microsoft.com/office/officeart/2005/8/layout/cycle3"/>
    <dgm:cxn modelId="{A8CCA793-7CCF-4F1B-B6A7-F7F022E1C0D1}" type="presOf" srcId="{60A597AE-445E-4C16-870D-BCAEEC21BBCD}" destId="{7D6D7401-90FE-4907-86CA-A0C324D02EE8}" srcOrd="0" destOrd="0" presId="urn:microsoft.com/office/officeart/2005/8/layout/cycle3"/>
    <dgm:cxn modelId="{2809366E-6BCE-4FFC-9218-5FF5E66C0A71}" type="presOf" srcId="{8BEA91A4-CAEC-475C-8C57-8D3D4A0C7773}" destId="{9FB81E3E-B84A-4010-AB85-43FE5952E64A}" srcOrd="0" destOrd="0" presId="urn:microsoft.com/office/officeart/2005/8/layout/cycle3"/>
    <dgm:cxn modelId="{1B180EA9-3E6D-4B39-BA44-789834967CD4}" type="presOf" srcId="{58120AA5-7977-415B-8928-0134296FC383}" destId="{F8C96EC0-3C28-4A16-8828-92C03D51FE39}" srcOrd="0" destOrd="0" presId="urn:microsoft.com/office/officeart/2005/8/layout/cycle3"/>
    <dgm:cxn modelId="{CD3D26FA-71AF-473E-824D-CFD8D32FFBB2}" type="presOf" srcId="{7658E01E-2CF7-49B6-A815-5458EB86B01A}" destId="{0B63CACC-E52B-4EB0-BA43-EFCB43E925A8}" srcOrd="0" destOrd="0" presId="urn:microsoft.com/office/officeart/2005/8/layout/cycle3"/>
    <dgm:cxn modelId="{7AB9EC83-A0B7-4C04-BCDA-05E5DECBDE01}" type="presOf" srcId="{54826C5A-254B-4004-A4E3-7D68B7EC412E}" destId="{E4868209-4D68-4BE5-A0E1-A98B10FB8653}" srcOrd="0" destOrd="0" presId="urn:microsoft.com/office/officeart/2005/8/layout/cycle3"/>
    <dgm:cxn modelId="{82EF29C0-0FF7-4DCF-B95B-0DCD46B1EF10}" srcId="{54826C5A-254B-4004-A4E3-7D68B7EC412E}" destId="{8F96D836-EBEF-4A17-9A38-5D71055D3F4D}" srcOrd="0" destOrd="0" parTransId="{F7827D90-A5AE-408B-8465-A6D82B818A52}" sibTransId="{7658E01E-2CF7-49B6-A815-5458EB86B01A}"/>
    <dgm:cxn modelId="{810BB7E5-92C5-456A-8374-B106898D7D3F}" srcId="{54826C5A-254B-4004-A4E3-7D68B7EC412E}" destId="{58120AA5-7977-415B-8928-0134296FC383}" srcOrd="1" destOrd="0" parTransId="{BD6FE568-F20F-4037-BC42-A3CB207E7C85}" sibTransId="{B583C585-DD7F-43E3-B265-BAA28E8501B6}"/>
    <dgm:cxn modelId="{967026DE-866A-448F-8177-9FDB7C30ACDA}" srcId="{54826C5A-254B-4004-A4E3-7D68B7EC412E}" destId="{60A597AE-445E-4C16-870D-BCAEEC21BBCD}" srcOrd="2" destOrd="0" parTransId="{086CCCD9-C4EF-46CD-B7AC-A0D97FD96435}" sibTransId="{C8D79B66-2DDD-4FE8-B4E2-E3360FEAB582}"/>
    <dgm:cxn modelId="{1A9A241A-CEAF-4130-B7B6-18E228F791F0}" type="presParOf" srcId="{E4868209-4D68-4BE5-A0E1-A98B10FB8653}" destId="{C0D93388-E150-4CC8-9451-2F4563996D07}" srcOrd="0" destOrd="0" presId="urn:microsoft.com/office/officeart/2005/8/layout/cycle3"/>
    <dgm:cxn modelId="{8C65CC8F-1B19-468F-A931-5FBE88694AF1}" type="presParOf" srcId="{C0D93388-E150-4CC8-9451-2F4563996D07}" destId="{44E22241-96B3-4DC4-8741-FE21F5E08E2A}" srcOrd="0" destOrd="0" presId="urn:microsoft.com/office/officeart/2005/8/layout/cycle3"/>
    <dgm:cxn modelId="{76C63227-907F-40C9-8958-9BFBBAF2F9DA}" type="presParOf" srcId="{C0D93388-E150-4CC8-9451-2F4563996D07}" destId="{0B63CACC-E52B-4EB0-BA43-EFCB43E925A8}" srcOrd="1" destOrd="0" presId="urn:microsoft.com/office/officeart/2005/8/layout/cycle3"/>
    <dgm:cxn modelId="{8F41CACA-F26B-4AEF-AD12-790E2F9167C9}" type="presParOf" srcId="{C0D93388-E150-4CC8-9451-2F4563996D07}" destId="{F8C96EC0-3C28-4A16-8828-92C03D51FE39}" srcOrd="2" destOrd="0" presId="urn:microsoft.com/office/officeart/2005/8/layout/cycle3"/>
    <dgm:cxn modelId="{5366996E-EDBB-4930-9F51-2CCD7CAAACE3}" type="presParOf" srcId="{C0D93388-E150-4CC8-9451-2F4563996D07}" destId="{7D6D7401-90FE-4907-86CA-A0C324D02EE8}" srcOrd="3" destOrd="0" presId="urn:microsoft.com/office/officeart/2005/8/layout/cycle3"/>
    <dgm:cxn modelId="{8CB6B79B-F843-4670-994B-D66C18AF9B30}" type="presParOf" srcId="{C0D93388-E150-4CC8-9451-2F4563996D07}" destId="{9FB81E3E-B84A-4010-AB85-43FE5952E64A}" srcOrd="4" destOrd="0" presId="urn:microsoft.com/office/officeart/2005/8/layout/cycle3"/>
    <dgm:cxn modelId="{4F84FAAE-451A-42B7-8F3C-241FCFC56540}" type="presParOf" srcId="{C0D93388-E150-4CC8-9451-2F4563996D07}" destId="{A8959C46-544A-48B7-9523-ECFF6568C102}" srcOrd="5" destOrd="0" presId="urn:microsoft.com/office/officeart/2005/8/layout/cycle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739297-2CDA-4AC5-82A7-AC6F9762BF26}" type="doc">
      <dgm:prSet loTypeId="urn:microsoft.com/office/officeart/2005/8/layout/default#1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AF4BD8A3-5895-4A28-AEC4-579B6F9720C4}">
      <dgm:prSet custT="1"/>
      <dgm:spPr/>
      <dgm:t>
        <a:bodyPr/>
        <a:lstStyle/>
        <a:p>
          <a:r>
            <a:rPr lang="en-US" sz="2400" dirty="0" err="1" smtClean="0">
              <a:latin typeface="Times New Roman" pitchFamily="18" charset="0"/>
              <a:cs typeface="Times New Roman" pitchFamily="18" charset="0"/>
            </a:rPr>
            <a:t>Конституции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 РФ 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  <a:p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(1993 г)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</dgm:t>
    </dgm:pt>
    <dgm:pt modelId="{C3F64DED-C315-4BA8-A2E3-F2D0C961DCDD}" type="parTrans" cxnId="{2BA3C44B-BAC0-4C28-A385-5326F880D856}">
      <dgm:prSet/>
      <dgm:spPr/>
      <dgm:t>
        <a:bodyPr/>
        <a:lstStyle/>
        <a:p>
          <a:endParaRPr lang="ru-RU"/>
        </a:p>
      </dgm:t>
    </dgm:pt>
    <dgm:pt modelId="{533AB793-2D4A-41FF-9782-139AB6270E46}" type="sibTrans" cxnId="{2BA3C44B-BAC0-4C28-A385-5326F880D856}">
      <dgm:prSet/>
      <dgm:spPr/>
      <dgm:t>
        <a:bodyPr/>
        <a:lstStyle/>
        <a:p>
          <a:endParaRPr lang="ru-RU"/>
        </a:p>
      </dgm:t>
    </dgm:pt>
    <dgm:pt modelId="{9E4A909D-2664-415A-BFF9-7D806202F8D9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Семейного Кодекса РФ, от 08.12.1995 г8. №223-Ф3 с изменениями от 02.01.2000 г.  №32-Ф3</a:t>
          </a:r>
        </a:p>
      </dgm:t>
    </dgm:pt>
    <dgm:pt modelId="{5511C89D-0833-44AA-9FE4-5085C2D75888}" type="parTrans" cxnId="{2B308B54-32F8-4794-B37A-B22C6942C52D}">
      <dgm:prSet/>
      <dgm:spPr/>
      <dgm:t>
        <a:bodyPr/>
        <a:lstStyle/>
        <a:p>
          <a:endParaRPr lang="ru-RU"/>
        </a:p>
      </dgm:t>
    </dgm:pt>
    <dgm:pt modelId="{5566B9A0-E370-45A8-A611-ABF2BA76696F}" type="sibTrans" cxnId="{2B308B54-32F8-4794-B37A-B22C6942C52D}">
      <dgm:prSet/>
      <dgm:spPr/>
      <dgm:t>
        <a:bodyPr/>
        <a:lstStyle/>
        <a:p>
          <a:endParaRPr lang="ru-RU"/>
        </a:p>
      </dgm:t>
    </dgm:pt>
    <dgm:pt modelId="{2335448A-BFA5-45EC-8D93-862E1EDE0562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Закона РФ «Об основных гарантиях ребенка в РФ»</a:t>
          </a:r>
        </a:p>
      </dgm:t>
    </dgm:pt>
    <dgm:pt modelId="{0B7F6BC2-0EC7-4E0E-8FB2-085F275A86DA}" type="parTrans" cxnId="{CC4E127A-24D4-4B1E-83AA-1A1BA2D97C6A}">
      <dgm:prSet/>
      <dgm:spPr/>
      <dgm:t>
        <a:bodyPr/>
        <a:lstStyle/>
        <a:p>
          <a:endParaRPr lang="ru-RU"/>
        </a:p>
      </dgm:t>
    </dgm:pt>
    <dgm:pt modelId="{C88A97C2-0B3B-43DD-8157-48C859AA0C7D}" type="sibTrans" cxnId="{CC4E127A-24D4-4B1E-83AA-1A1BA2D97C6A}">
      <dgm:prSet/>
      <dgm:spPr/>
      <dgm:t>
        <a:bodyPr/>
        <a:lstStyle/>
        <a:p>
          <a:endParaRPr lang="ru-RU"/>
        </a:p>
      </dgm:t>
    </dgm:pt>
    <dgm:pt modelId="{6BE1D99A-319E-44A9-89F2-B60472583FB1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Федерального Закона «Об образовании» в Российской Федерации от 29 декабря 2012г. </a:t>
          </a:r>
          <a:r>
            <a:rPr lang="en-US" sz="2400" dirty="0" smtClean="0">
              <a:latin typeface="Times New Roman" pitchFamily="18" charset="0"/>
              <a:cs typeface="Times New Roman" pitchFamily="18" charset="0"/>
            </a:rPr>
            <a:t>№ 273-Ф3</a:t>
          </a:r>
          <a:endParaRPr lang="ru-RU" sz="2400" dirty="0" smtClean="0">
            <a:latin typeface="Times New Roman" pitchFamily="18" charset="0"/>
            <a:cs typeface="Times New Roman" pitchFamily="18" charset="0"/>
          </a:endParaRPr>
        </a:p>
      </dgm:t>
    </dgm:pt>
    <dgm:pt modelId="{938E005B-83D7-4F97-B7E2-193821F43D99}" type="parTrans" cxnId="{D5B77C45-FC28-4BC9-BB13-5242EAA98316}">
      <dgm:prSet/>
      <dgm:spPr/>
      <dgm:t>
        <a:bodyPr/>
        <a:lstStyle/>
        <a:p>
          <a:endParaRPr lang="ru-RU"/>
        </a:p>
      </dgm:t>
    </dgm:pt>
    <dgm:pt modelId="{77D31001-2197-4F3E-9CD9-D562405FD115}" type="sibTrans" cxnId="{D5B77C45-FC28-4BC9-BB13-5242EAA98316}">
      <dgm:prSet/>
      <dgm:spPr/>
      <dgm:t>
        <a:bodyPr/>
        <a:lstStyle/>
        <a:p>
          <a:endParaRPr lang="ru-RU"/>
        </a:p>
      </dgm:t>
    </dgm:pt>
    <dgm:pt modelId="{EB51854A-423F-4C51-9D39-068B321B3AF7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Федерального закона о социальной защите инвалидов в РФ от 24.11.1995 г. №181-ФЗ</a:t>
          </a:r>
        </a:p>
      </dgm:t>
    </dgm:pt>
    <dgm:pt modelId="{16866281-6DCB-42AA-88F7-784818D95A71}" type="parTrans" cxnId="{47D53A1E-D2F4-457D-B0CF-3DF2258EA5C6}">
      <dgm:prSet/>
      <dgm:spPr/>
      <dgm:t>
        <a:bodyPr/>
        <a:lstStyle/>
        <a:p>
          <a:endParaRPr lang="ru-RU"/>
        </a:p>
      </dgm:t>
    </dgm:pt>
    <dgm:pt modelId="{40992E84-5C3A-4DBB-B601-6C5988C29A96}" type="sibTrans" cxnId="{47D53A1E-D2F4-457D-B0CF-3DF2258EA5C6}">
      <dgm:prSet/>
      <dgm:spPr/>
      <dgm:t>
        <a:bodyPr/>
        <a:lstStyle/>
        <a:p>
          <a:endParaRPr lang="ru-RU"/>
        </a:p>
      </dgm:t>
    </dgm:pt>
    <dgm:pt modelId="{7C32BD36-EE7B-4650-B9D5-1BC0677965A1}" type="pres">
      <dgm:prSet presAssocID="{0B739297-2CDA-4AC5-82A7-AC6F9762BF26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9843A95-2965-4374-9C90-1C4F0352056F}" type="pres">
      <dgm:prSet presAssocID="{9E4A909D-2664-415A-BFF9-7D806202F8D9}" presName="node" presStyleLbl="node1" presStyleIdx="0" presStyleCnt="5" custScaleX="121150" custScaleY="204486" custLinFactX="37758" custLinFactNeighborX="100000" custLinFactNeighborY="496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10D0F6-716E-4275-83AE-0DFA706CEA4D}" type="pres">
      <dgm:prSet presAssocID="{5566B9A0-E370-45A8-A611-ABF2BA76696F}" presName="sibTrans" presStyleCnt="0"/>
      <dgm:spPr/>
      <dgm:t>
        <a:bodyPr/>
        <a:lstStyle/>
        <a:p>
          <a:endParaRPr lang="ru-RU"/>
        </a:p>
      </dgm:t>
    </dgm:pt>
    <dgm:pt modelId="{6327662B-AA5D-4DE4-9111-91FBACEAAF4F}" type="pres">
      <dgm:prSet presAssocID="{AF4BD8A3-5895-4A28-AEC4-579B6F9720C4}" presName="node" presStyleLbl="node1" presStyleIdx="1" presStyleCnt="5" custScaleX="129212" custScaleY="80785" custLinFactX="-31183" custLinFactNeighborX="-100000" custLinFactNeighborY="-79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1764D1-010B-4E50-A3C4-75E3CA5D8D7D}" type="pres">
      <dgm:prSet presAssocID="{533AB793-2D4A-41FF-9782-139AB6270E46}" presName="sibTrans" presStyleCnt="0"/>
      <dgm:spPr/>
      <dgm:t>
        <a:bodyPr/>
        <a:lstStyle/>
        <a:p>
          <a:endParaRPr lang="ru-RU"/>
        </a:p>
      </dgm:t>
    </dgm:pt>
    <dgm:pt modelId="{71941063-D876-49F6-805A-00A8277854C5}" type="pres">
      <dgm:prSet presAssocID="{2335448A-BFA5-45EC-8D93-862E1EDE0562}" presName="node" presStyleLbl="node1" presStyleIdx="2" presStyleCnt="5" custScaleX="139583" custScaleY="105358" custLinFactNeighborX="-1389" custLinFactNeighborY="-436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27F4245-9CA3-4FDC-87D3-82428D7E2DB0}" type="pres">
      <dgm:prSet presAssocID="{C88A97C2-0B3B-43DD-8157-48C859AA0C7D}" presName="sibTrans" presStyleCnt="0"/>
      <dgm:spPr/>
      <dgm:t>
        <a:bodyPr/>
        <a:lstStyle/>
        <a:p>
          <a:endParaRPr lang="ru-RU"/>
        </a:p>
      </dgm:t>
    </dgm:pt>
    <dgm:pt modelId="{F171A458-2D2B-40A2-8DD9-AE889156E94D}" type="pres">
      <dgm:prSet presAssocID="{6BE1D99A-319E-44A9-89F2-B60472583FB1}" presName="node" presStyleLbl="node1" presStyleIdx="3" presStyleCnt="5" custScaleX="193291" custScaleY="124672" custLinFactNeighborX="-8816" custLinFactNeighborY="525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AC0F27-F5A6-43AD-9C4D-EE3FE3DB0489}" type="pres">
      <dgm:prSet presAssocID="{77D31001-2197-4F3E-9CD9-D562405FD115}" presName="sibTrans" presStyleCnt="0"/>
      <dgm:spPr/>
      <dgm:t>
        <a:bodyPr/>
        <a:lstStyle/>
        <a:p>
          <a:endParaRPr lang="ru-RU"/>
        </a:p>
      </dgm:t>
    </dgm:pt>
    <dgm:pt modelId="{707BD764-CE63-4364-B06A-04728F865B6B}" type="pres">
      <dgm:prSet presAssocID="{EB51854A-423F-4C51-9D39-068B321B3AF7}" presName="node" presStyleLbl="node1" presStyleIdx="4" presStyleCnt="5" custScaleX="175645" custScaleY="120493" custLinFactNeighborX="13063" custLinFactNeighborY="4489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670D092-56A9-4351-ABE6-41FF678AC2B4}" type="presOf" srcId="{9E4A909D-2664-415A-BFF9-7D806202F8D9}" destId="{49843A95-2965-4374-9C90-1C4F0352056F}" srcOrd="0" destOrd="0" presId="urn:microsoft.com/office/officeart/2005/8/layout/default#1"/>
    <dgm:cxn modelId="{0683EC31-EDCA-4063-9249-D4F88565C77F}" type="presOf" srcId="{0B739297-2CDA-4AC5-82A7-AC6F9762BF26}" destId="{7C32BD36-EE7B-4650-B9D5-1BC0677965A1}" srcOrd="0" destOrd="0" presId="urn:microsoft.com/office/officeart/2005/8/layout/default#1"/>
    <dgm:cxn modelId="{D5B77C45-FC28-4BC9-BB13-5242EAA98316}" srcId="{0B739297-2CDA-4AC5-82A7-AC6F9762BF26}" destId="{6BE1D99A-319E-44A9-89F2-B60472583FB1}" srcOrd="3" destOrd="0" parTransId="{938E005B-83D7-4F97-B7E2-193821F43D99}" sibTransId="{77D31001-2197-4F3E-9CD9-D562405FD115}"/>
    <dgm:cxn modelId="{CC4E127A-24D4-4B1E-83AA-1A1BA2D97C6A}" srcId="{0B739297-2CDA-4AC5-82A7-AC6F9762BF26}" destId="{2335448A-BFA5-45EC-8D93-862E1EDE0562}" srcOrd="2" destOrd="0" parTransId="{0B7F6BC2-0EC7-4E0E-8FB2-085F275A86DA}" sibTransId="{C88A97C2-0B3B-43DD-8157-48C859AA0C7D}"/>
    <dgm:cxn modelId="{18BF7196-8824-42E0-96FC-5DB39D5D4380}" type="presOf" srcId="{AF4BD8A3-5895-4A28-AEC4-579B6F9720C4}" destId="{6327662B-AA5D-4DE4-9111-91FBACEAAF4F}" srcOrd="0" destOrd="0" presId="urn:microsoft.com/office/officeart/2005/8/layout/default#1"/>
    <dgm:cxn modelId="{ADA2DC7E-1956-4E1F-8964-D477221D2204}" type="presOf" srcId="{EB51854A-423F-4C51-9D39-068B321B3AF7}" destId="{707BD764-CE63-4364-B06A-04728F865B6B}" srcOrd="0" destOrd="0" presId="urn:microsoft.com/office/officeart/2005/8/layout/default#1"/>
    <dgm:cxn modelId="{47D53A1E-D2F4-457D-B0CF-3DF2258EA5C6}" srcId="{0B739297-2CDA-4AC5-82A7-AC6F9762BF26}" destId="{EB51854A-423F-4C51-9D39-068B321B3AF7}" srcOrd="4" destOrd="0" parTransId="{16866281-6DCB-42AA-88F7-784818D95A71}" sibTransId="{40992E84-5C3A-4DBB-B601-6C5988C29A96}"/>
    <dgm:cxn modelId="{2BA3C44B-BAC0-4C28-A385-5326F880D856}" srcId="{0B739297-2CDA-4AC5-82A7-AC6F9762BF26}" destId="{AF4BD8A3-5895-4A28-AEC4-579B6F9720C4}" srcOrd="1" destOrd="0" parTransId="{C3F64DED-C315-4BA8-A2E3-F2D0C961DCDD}" sibTransId="{533AB793-2D4A-41FF-9782-139AB6270E46}"/>
    <dgm:cxn modelId="{9A7D5EB5-06FB-432E-9ABB-A9D1BA747C8C}" type="presOf" srcId="{2335448A-BFA5-45EC-8D93-862E1EDE0562}" destId="{71941063-D876-49F6-805A-00A8277854C5}" srcOrd="0" destOrd="0" presId="urn:microsoft.com/office/officeart/2005/8/layout/default#1"/>
    <dgm:cxn modelId="{86DE6F67-9B1D-4F5E-8FA3-E7D24DBFCB77}" type="presOf" srcId="{6BE1D99A-319E-44A9-89F2-B60472583FB1}" destId="{F171A458-2D2B-40A2-8DD9-AE889156E94D}" srcOrd="0" destOrd="0" presId="urn:microsoft.com/office/officeart/2005/8/layout/default#1"/>
    <dgm:cxn modelId="{2B308B54-32F8-4794-B37A-B22C6942C52D}" srcId="{0B739297-2CDA-4AC5-82A7-AC6F9762BF26}" destId="{9E4A909D-2664-415A-BFF9-7D806202F8D9}" srcOrd="0" destOrd="0" parTransId="{5511C89D-0833-44AA-9FE4-5085C2D75888}" sibTransId="{5566B9A0-E370-45A8-A611-ABF2BA76696F}"/>
    <dgm:cxn modelId="{1DF57E08-59FD-454D-B91B-BB06B482E465}" type="presParOf" srcId="{7C32BD36-EE7B-4650-B9D5-1BC0677965A1}" destId="{49843A95-2965-4374-9C90-1C4F0352056F}" srcOrd="0" destOrd="0" presId="urn:microsoft.com/office/officeart/2005/8/layout/default#1"/>
    <dgm:cxn modelId="{4C268070-15C9-4D9D-B6CB-092F6FA12918}" type="presParOf" srcId="{7C32BD36-EE7B-4650-B9D5-1BC0677965A1}" destId="{4B10D0F6-716E-4275-83AE-0DFA706CEA4D}" srcOrd="1" destOrd="0" presId="urn:microsoft.com/office/officeart/2005/8/layout/default#1"/>
    <dgm:cxn modelId="{ACC202BD-9932-4ECE-A25A-8EBBAEA8893C}" type="presParOf" srcId="{7C32BD36-EE7B-4650-B9D5-1BC0677965A1}" destId="{6327662B-AA5D-4DE4-9111-91FBACEAAF4F}" srcOrd="2" destOrd="0" presId="urn:microsoft.com/office/officeart/2005/8/layout/default#1"/>
    <dgm:cxn modelId="{882E3566-25C7-4A5D-AB8E-DCDE7BA7958C}" type="presParOf" srcId="{7C32BD36-EE7B-4650-B9D5-1BC0677965A1}" destId="{B41764D1-010B-4E50-A3C4-75E3CA5D8D7D}" srcOrd="3" destOrd="0" presId="urn:microsoft.com/office/officeart/2005/8/layout/default#1"/>
    <dgm:cxn modelId="{887C3CBA-6BD6-40FE-B7D5-4F568428EDAF}" type="presParOf" srcId="{7C32BD36-EE7B-4650-B9D5-1BC0677965A1}" destId="{71941063-D876-49F6-805A-00A8277854C5}" srcOrd="4" destOrd="0" presId="urn:microsoft.com/office/officeart/2005/8/layout/default#1"/>
    <dgm:cxn modelId="{66A5526C-2F0E-4AC0-ABF4-C8DC59BFF6A7}" type="presParOf" srcId="{7C32BD36-EE7B-4650-B9D5-1BC0677965A1}" destId="{E27F4245-9CA3-4FDC-87D3-82428D7E2DB0}" srcOrd="5" destOrd="0" presId="urn:microsoft.com/office/officeart/2005/8/layout/default#1"/>
    <dgm:cxn modelId="{C3531C07-467B-48BC-954A-738D340EDE68}" type="presParOf" srcId="{7C32BD36-EE7B-4650-B9D5-1BC0677965A1}" destId="{F171A458-2D2B-40A2-8DD9-AE889156E94D}" srcOrd="6" destOrd="0" presId="urn:microsoft.com/office/officeart/2005/8/layout/default#1"/>
    <dgm:cxn modelId="{83144C1D-DFE1-4383-B2CA-6FA08454871C}" type="presParOf" srcId="{7C32BD36-EE7B-4650-B9D5-1BC0677965A1}" destId="{D5AC0F27-F5A6-43AD-9C4D-EE3FE3DB0489}" srcOrd="7" destOrd="0" presId="urn:microsoft.com/office/officeart/2005/8/layout/default#1"/>
    <dgm:cxn modelId="{9AFCD9AE-661C-4D37-8106-154056BB245D}" type="presParOf" srcId="{7C32BD36-EE7B-4650-B9D5-1BC0677965A1}" destId="{707BD764-CE63-4364-B06A-04728F865B6B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0.xml><?xml version="1.0" encoding="utf-8"?>
<dgm:dataModel xmlns:dgm="http://schemas.openxmlformats.org/drawingml/2006/diagram" xmlns:a="http://schemas.openxmlformats.org/drawingml/2006/main">
  <dgm:ptLst>
    <dgm:pt modelId="{EA837A7F-11B4-437D-B3F6-5BBCE54D7696}" type="doc">
      <dgm:prSet loTypeId="urn:microsoft.com/office/officeart/2005/8/layout/venn1" loCatId="relationship" qsTypeId="urn:microsoft.com/office/officeart/2005/8/quickstyle/3d1" qsCatId="3D" csTypeId="urn:microsoft.com/office/officeart/2005/8/colors/colorful4" csCatId="colorful"/>
      <dgm:spPr/>
      <dgm:t>
        <a:bodyPr/>
        <a:lstStyle/>
        <a:p>
          <a:endParaRPr lang="ru-RU"/>
        </a:p>
      </dgm:t>
    </dgm:pt>
    <dgm:pt modelId="{C0AFF6B5-FAF5-40EA-8DB0-228D36DBDCC1}">
      <dgm:prSet custT="1"/>
      <dgm:spPr/>
      <dgm:t>
        <a:bodyPr/>
        <a:lstStyle/>
        <a:p>
          <a:pPr rtl="0"/>
          <a:r>
            <a:rPr lang="ru-RU" sz="2800" b="1" dirty="0" smtClean="0"/>
            <a:t>возрастные характеристики в раннем возрасте;</a:t>
          </a:r>
          <a:endParaRPr lang="ru-RU" sz="2800" b="1" dirty="0"/>
        </a:p>
      </dgm:t>
    </dgm:pt>
    <dgm:pt modelId="{A978734E-DE5A-4820-8C22-612E658B0D73}" type="parTrans" cxnId="{3F0414D4-3ED8-489B-8E31-B61CC70C6554}">
      <dgm:prSet/>
      <dgm:spPr/>
      <dgm:t>
        <a:bodyPr/>
        <a:lstStyle/>
        <a:p>
          <a:endParaRPr lang="ru-RU"/>
        </a:p>
      </dgm:t>
    </dgm:pt>
    <dgm:pt modelId="{A5AAABC7-539C-4008-B913-B466F843E2CD}" type="sibTrans" cxnId="{3F0414D4-3ED8-489B-8E31-B61CC70C6554}">
      <dgm:prSet/>
      <dgm:spPr/>
      <dgm:t>
        <a:bodyPr/>
        <a:lstStyle/>
        <a:p>
          <a:endParaRPr lang="ru-RU"/>
        </a:p>
      </dgm:t>
    </dgm:pt>
    <dgm:pt modelId="{BB52C665-2403-4DD6-AF82-DFC0EC67F32C}">
      <dgm:prSet custT="1"/>
      <dgm:spPr/>
      <dgm:t>
        <a:bodyPr/>
        <a:lstStyle/>
        <a:p>
          <a:pPr algn="l" rtl="0"/>
          <a:r>
            <a:rPr lang="ru-RU" sz="2400" b="1" dirty="0" smtClean="0"/>
            <a:t>возрастные характеристики на этапе завершения дошкольного образования , которые предполагают формирование у детей предпосылок к учебной деятельности.</a:t>
          </a:r>
          <a:endParaRPr lang="ru-RU" sz="2400" b="1" dirty="0"/>
        </a:p>
      </dgm:t>
    </dgm:pt>
    <dgm:pt modelId="{5ECF49C3-B70C-455C-B4F3-73ADA7AC2D3D}" type="parTrans" cxnId="{D046186A-9FAE-42F5-BA7B-2D58950E260B}">
      <dgm:prSet/>
      <dgm:spPr/>
      <dgm:t>
        <a:bodyPr/>
        <a:lstStyle/>
        <a:p>
          <a:endParaRPr lang="ru-RU"/>
        </a:p>
      </dgm:t>
    </dgm:pt>
    <dgm:pt modelId="{942E1BFC-9E6B-4C09-ADCD-78AE2E09B442}" type="sibTrans" cxnId="{D046186A-9FAE-42F5-BA7B-2D58950E260B}">
      <dgm:prSet/>
      <dgm:spPr/>
      <dgm:t>
        <a:bodyPr/>
        <a:lstStyle/>
        <a:p>
          <a:endParaRPr lang="ru-RU"/>
        </a:p>
      </dgm:t>
    </dgm:pt>
    <dgm:pt modelId="{B1B51235-AA70-4932-B79B-F7E640FAFF1A}" type="pres">
      <dgm:prSet presAssocID="{EA837A7F-11B4-437D-B3F6-5BBCE54D7696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32B5CE0-5132-4569-8B92-F4F8A6CEE4AD}" type="pres">
      <dgm:prSet presAssocID="{C0AFF6B5-FAF5-40EA-8DB0-228D36DBDCC1}" presName="circ1" presStyleLbl="vennNode1" presStyleIdx="0" presStyleCnt="2"/>
      <dgm:spPr/>
      <dgm:t>
        <a:bodyPr/>
        <a:lstStyle/>
        <a:p>
          <a:endParaRPr lang="ru-RU"/>
        </a:p>
      </dgm:t>
    </dgm:pt>
    <dgm:pt modelId="{064F8AE3-0592-4DE1-8C25-C28EBB13708B}" type="pres">
      <dgm:prSet presAssocID="{C0AFF6B5-FAF5-40EA-8DB0-228D36DBDCC1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4135D8-6180-445D-9731-88EACF7C4525}" type="pres">
      <dgm:prSet presAssocID="{BB52C665-2403-4DD6-AF82-DFC0EC67F32C}" presName="circ2" presStyleLbl="vennNode1" presStyleIdx="1" presStyleCnt="2" custLinFactNeighborX="-1113" custLinFactNeighborY="-909"/>
      <dgm:spPr/>
      <dgm:t>
        <a:bodyPr/>
        <a:lstStyle/>
        <a:p>
          <a:endParaRPr lang="ru-RU"/>
        </a:p>
      </dgm:t>
    </dgm:pt>
    <dgm:pt modelId="{8D458811-0B46-4EEF-A292-2B0D1B235928}" type="pres">
      <dgm:prSet presAssocID="{BB52C665-2403-4DD6-AF82-DFC0EC67F32C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7E90142-6C08-4383-B21C-67B7E005AD3A}" type="presOf" srcId="{BB52C665-2403-4DD6-AF82-DFC0EC67F32C}" destId="{8D458811-0B46-4EEF-A292-2B0D1B235928}" srcOrd="1" destOrd="0" presId="urn:microsoft.com/office/officeart/2005/8/layout/venn1"/>
    <dgm:cxn modelId="{3E59AD28-4576-42C6-8912-D1ECF5AA26C4}" type="presOf" srcId="{EA837A7F-11B4-437D-B3F6-5BBCE54D7696}" destId="{B1B51235-AA70-4932-B79B-F7E640FAFF1A}" srcOrd="0" destOrd="0" presId="urn:microsoft.com/office/officeart/2005/8/layout/venn1"/>
    <dgm:cxn modelId="{0B1EAD9E-661A-4457-AEF7-DBE39590C700}" type="presOf" srcId="{C0AFF6B5-FAF5-40EA-8DB0-228D36DBDCC1}" destId="{032B5CE0-5132-4569-8B92-F4F8A6CEE4AD}" srcOrd="0" destOrd="0" presId="urn:microsoft.com/office/officeart/2005/8/layout/venn1"/>
    <dgm:cxn modelId="{045BE632-C026-424F-9073-68B45A1C3CAE}" type="presOf" srcId="{BB52C665-2403-4DD6-AF82-DFC0EC67F32C}" destId="{D14135D8-6180-445D-9731-88EACF7C4525}" srcOrd="0" destOrd="0" presId="urn:microsoft.com/office/officeart/2005/8/layout/venn1"/>
    <dgm:cxn modelId="{D046186A-9FAE-42F5-BA7B-2D58950E260B}" srcId="{EA837A7F-11B4-437D-B3F6-5BBCE54D7696}" destId="{BB52C665-2403-4DD6-AF82-DFC0EC67F32C}" srcOrd="1" destOrd="0" parTransId="{5ECF49C3-B70C-455C-B4F3-73ADA7AC2D3D}" sibTransId="{942E1BFC-9E6B-4C09-ADCD-78AE2E09B442}"/>
    <dgm:cxn modelId="{42CE2A31-C3A1-43B8-B6A0-C41E905D232B}" type="presOf" srcId="{C0AFF6B5-FAF5-40EA-8DB0-228D36DBDCC1}" destId="{064F8AE3-0592-4DE1-8C25-C28EBB13708B}" srcOrd="1" destOrd="0" presId="urn:microsoft.com/office/officeart/2005/8/layout/venn1"/>
    <dgm:cxn modelId="{3F0414D4-3ED8-489B-8E31-B61CC70C6554}" srcId="{EA837A7F-11B4-437D-B3F6-5BBCE54D7696}" destId="{C0AFF6B5-FAF5-40EA-8DB0-228D36DBDCC1}" srcOrd="0" destOrd="0" parTransId="{A978734E-DE5A-4820-8C22-612E658B0D73}" sibTransId="{A5AAABC7-539C-4008-B913-B466F843E2CD}"/>
    <dgm:cxn modelId="{73A67243-3E57-495B-998E-01181440528F}" type="presParOf" srcId="{B1B51235-AA70-4932-B79B-F7E640FAFF1A}" destId="{032B5CE0-5132-4569-8B92-F4F8A6CEE4AD}" srcOrd="0" destOrd="0" presId="urn:microsoft.com/office/officeart/2005/8/layout/venn1"/>
    <dgm:cxn modelId="{AF06FBC9-FE1A-4D77-9123-56151C4B24D6}" type="presParOf" srcId="{B1B51235-AA70-4932-B79B-F7E640FAFF1A}" destId="{064F8AE3-0592-4DE1-8C25-C28EBB13708B}" srcOrd="1" destOrd="0" presId="urn:microsoft.com/office/officeart/2005/8/layout/venn1"/>
    <dgm:cxn modelId="{0321F373-EB05-490E-A6FE-DAB8F6905643}" type="presParOf" srcId="{B1B51235-AA70-4932-B79B-F7E640FAFF1A}" destId="{D14135D8-6180-445D-9731-88EACF7C4525}" srcOrd="2" destOrd="0" presId="urn:microsoft.com/office/officeart/2005/8/layout/venn1"/>
    <dgm:cxn modelId="{8FE86DAD-6BD6-4F52-A5E2-E6480D63C4F8}" type="presParOf" srcId="{B1B51235-AA70-4932-B79B-F7E640FAFF1A}" destId="{8D458811-0B46-4EEF-A292-2B0D1B235928}" srcOrd="3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1.xml><?xml version="1.0" encoding="utf-8"?>
<dgm:dataModel xmlns:dgm="http://schemas.openxmlformats.org/drawingml/2006/diagram" xmlns:a="http://schemas.openxmlformats.org/drawingml/2006/main">
  <dgm:ptLst>
    <dgm:pt modelId="{08A7F4A1-4705-4EB1-94D1-F19EF5F07792}" type="doc">
      <dgm:prSet loTypeId="urn:microsoft.com/office/officeart/2005/8/layout/chart3" loCatId="relationship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46EC4B90-918B-424C-8629-C650EF5992C4}">
      <dgm:prSet custT="1"/>
      <dgm:spPr/>
      <dgm:t>
        <a:bodyPr/>
        <a:lstStyle/>
        <a:p>
          <a:pPr algn="ctr" rtl="0"/>
          <a:r>
            <a:rPr lang="ru-RU" sz="1800" b="1" dirty="0" smtClean="0"/>
            <a:t>педагогические наблюдения, педагогическую диагностику, связанную с оценкой эффективности педагогических действий с целью их дальнейшей оптимизации;</a:t>
          </a:r>
          <a:endParaRPr lang="ru-RU" sz="1800" b="1" dirty="0"/>
        </a:p>
      </dgm:t>
    </dgm:pt>
    <dgm:pt modelId="{50F996AF-882E-4541-8D56-7CD46B99BFC1}" type="parTrans" cxnId="{D6C1A1F4-3106-44DA-8882-2D2E2F84548F}">
      <dgm:prSet/>
      <dgm:spPr/>
      <dgm:t>
        <a:bodyPr/>
        <a:lstStyle/>
        <a:p>
          <a:endParaRPr lang="ru-RU"/>
        </a:p>
      </dgm:t>
    </dgm:pt>
    <dgm:pt modelId="{833AC310-A9FB-4DA5-9F6B-71897CCE2689}" type="sibTrans" cxnId="{D6C1A1F4-3106-44DA-8882-2D2E2F84548F}">
      <dgm:prSet/>
      <dgm:spPr/>
      <dgm:t>
        <a:bodyPr/>
        <a:lstStyle/>
        <a:p>
          <a:endParaRPr lang="ru-RU"/>
        </a:p>
      </dgm:t>
    </dgm:pt>
    <dgm:pt modelId="{C30EBCDC-F440-446E-B2F0-5E8A97BA66B3}">
      <dgm:prSet custT="1"/>
      <dgm:spPr/>
      <dgm:t>
        <a:bodyPr/>
        <a:lstStyle/>
        <a:p>
          <a:pPr algn="ctr" rtl="0"/>
          <a:endParaRPr lang="ru-RU" sz="1800" b="1" dirty="0" smtClean="0"/>
        </a:p>
        <a:p>
          <a:pPr algn="ctr" rtl="0"/>
          <a:r>
            <a:rPr lang="ru-RU" sz="2200" b="1" dirty="0" smtClean="0"/>
            <a:t>детские </a:t>
          </a:r>
          <a:r>
            <a:rPr lang="ru-RU" sz="2200" b="1" dirty="0" err="1" smtClean="0"/>
            <a:t>портфолио</a:t>
          </a:r>
          <a:r>
            <a:rPr lang="ru-RU" sz="2200" b="1" dirty="0" smtClean="0"/>
            <a:t>, фиксирующие достижения ребенка в ходе образовательной деятельности; </a:t>
          </a:r>
          <a:endParaRPr lang="ru-RU" sz="2200" b="1" dirty="0"/>
        </a:p>
      </dgm:t>
    </dgm:pt>
    <dgm:pt modelId="{BFAA51F0-AE7F-4447-AC4F-61ABF490266F}" type="parTrans" cxnId="{C395D6D8-F7C9-455F-A06F-31E61D266CAF}">
      <dgm:prSet/>
      <dgm:spPr/>
      <dgm:t>
        <a:bodyPr/>
        <a:lstStyle/>
        <a:p>
          <a:endParaRPr lang="ru-RU"/>
        </a:p>
      </dgm:t>
    </dgm:pt>
    <dgm:pt modelId="{75D4CD72-5A0E-4E73-9334-A11D868240D4}" type="sibTrans" cxnId="{C395D6D8-F7C9-455F-A06F-31E61D266CAF}">
      <dgm:prSet/>
      <dgm:spPr/>
      <dgm:t>
        <a:bodyPr/>
        <a:lstStyle/>
        <a:p>
          <a:endParaRPr lang="ru-RU"/>
        </a:p>
      </dgm:t>
    </dgm:pt>
    <dgm:pt modelId="{701699AD-6364-431A-9DCF-AD246185363B}">
      <dgm:prSet custT="1"/>
      <dgm:spPr/>
      <dgm:t>
        <a:bodyPr/>
        <a:lstStyle/>
        <a:p>
          <a:pPr rtl="0"/>
          <a:r>
            <a:rPr lang="ru-RU" sz="2400" b="1" dirty="0" smtClean="0"/>
            <a:t>карты развития ребенка</a:t>
          </a:r>
          <a:endParaRPr lang="ru-RU" sz="2400" b="1" dirty="0"/>
        </a:p>
      </dgm:t>
    </dgm:pt>
    <dgm:pt modelId="{4408272F-1044-40E9-B228-1370A92B6063}" type="parTrans" cxnId="{07A86CD0-11D8-4757-B3E6-6219D600E19C}">
      <dgm:prSet/>
      <dgm:spPr/>
      <dgm:t>
        <a:bodyPr/>
        <a:lstStyle/>
        <a:p>
          <a:endParaRPr lang="ru-RU"/>
        </a:p>
      </dgm:t>
    </dgm:pt>
    <dgm:pt modelId="{D37D81D7-4DC7-4B5A-86AD-1E9B6F0ACDA2}" type="sibTrans" cxnId="{07A86CD0-11D8-4757-B3E6-6219D600E19C}">
      <dgm:prSet/>
      <dgm:spPr/>
      <dgm:t>
        <a:bodyPr/>
        <a:lstStyle/>
        <a:p>
          <a:endParaRPr lang="ru-RU"/>
        </a:p>
      </dgm:t>
    </dgm:pt>
    <dgm:pt modelId="{28A7FA96-6009-452F-A48A-3FBA8781C20C}">
      <dgm:prSet custT="1"/>
      <dgm:spPr/>
      <dgm:t>
        <a:bodyPr/>
        <a:lstStyle/>
        <a:p>
          <a:pPr rtl="0"/>
          <a:r>
            <a:rPr lang="ru-RU" sz="2400" b="1" dirty="0" smtClean="0"/>
            <a:t>различные шкалы индивидуального развития</a:t>
          </a:r>
          <a:endParaRPr lang="ru-RU" sz="2400" b="1" dirty="0"/>
        </a:p>
      </dgm:t>
    </dgm:pt>
    <dgm:pt modelId="{997DD3B3-AB76-4249-89A0-55713D771634}" type="parTrans" cxnId="{9CAA1665-17FD-46C7-90BF-1E59A9FB0678}">
      <dgm:prSet/>
      <dgm:spPr/>
      <dgm:t>
        <a:bodyPr/>
        <a:lstStyle/>
        <a:p>
          <a:endParaRPr lang="ru-RU"/>
        </a:p>
      </dgm:t>
    </dgm:pt>
    <dgm:pt modelId="{E5FD7E72-7A9A-4BB5-9644-7678ACAE9114}" type="sibTrans" cxnId="{9CAA1665-17FD-46C7-90BF-1E59A9FB0678}">
      <dgm:prSet/>
      <dgm:spPr/>
      <dgm:t>
        <a:bodyPr/>
        <a:lstStyle/>
        <a:p>
          <a:endParaRPr lang="ru-RU"/>
        </a:p>
      </dgm:t>
    </dgm:pt>
    <dgm:pt modelId="{41EB27C7-E605-4532-83C9-0230F65A05A0}" type="pres">
      <dgm:prSet presAssocID="{08A7F4A1-4705-4EB1-94D1-F19EF5F07792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C889CC3-6736-4BE7-8276-E99D57AC2D26}" type="pres">
      <dgm:prSet presAssocID="{08A7F4A1-4705-4EB1-94D1-F19EF5F07792}" presName="wedge1" presStyleLbl="node1" presStyleIdx="0" presStyleCnt="4" custScaleX="211381" custScaleY="117286" custLinFactNeighborX="-12632" custLinFactNeighborY="-613"/>
      <dgm:spPr/>
      <dgm:t>
        <a:bodyPr/>
        <a:lstStyle/>
        <a:p>
          <a:endParaRPr lang="ru-RU"/>
        </a:p>
      </dgm:t>
    </dgm:pt>
    <dgm:pt modelId="{851507DF-F7B5-4014-9673-E66638CCB5CC}" type="pres">
      <dgm:prSet presAssocID="{08A7F4A1-4705-4EB1-94D1-F19EF5F07792}" presName="wedge1Tx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D62100-2D29-4CA3-9C02-81690A94BC3A}" type="pres">
      <dgm:prSet presAssocID="{08A7F4A1-4705-4EB1-94D1-F19EF5F07792}" presName="wedge2" presStyleLbl="node1" presStyleIdx="1" presStyleCnt="4" custAng="0" custScaleX="182808" custScaleY="106268" custLinFactNeighborX="-9177" custLinFactNeighborY="-1953"/>
      <dgm:spPr/>
      <dgm:t>
        <a:bodyPr/>
        <a:lstStyle/>
        <a:p>
          <a:endParaRPr lang="ru-RU"/>
        </a:p>
      </dgm:t>
    </dgm:pt>
    <dgm:pt modelId="{C4BD9DFA-9661-487A-8710-9F86E817F69D}" type="pres">
      <dgm:prSet presAssocID="{08A7F4A1-4705-4EB1-94D1-F19EF5F07792}" presName="wedge2Tx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171887-D34D-4D68-9307-B5E05D2F3554}" type="pres">
      <dgm:prSet presAssocID="{08A7F4A1-4705-4EB1-94D1-F19EF5F07792}" presName="wedge3" presStyleLbl="node1" presStyleIdx="2" presStyleCnt="4" custScaleX="165951" custScaleY="102915" custLinFactNeighborX="-10932" custLinFactNeighborY="-1953"/>
      <dgm:spPr/>
      <dgm:t>
        <a:bodyPr/>
        <a:lstStyle/>
        <a:p>
          <a:endParaRPr lang="ru-RU"/>
        </a:p>
      </dgm:t>
    </dgm:pt>
    <dgm:pt modelId="{DDD2C39E-E33C-4BE9-A6AD-A5D6DF98C2B7}" type="pres">
      <dgm:prSet presAssocID="{08A7F4A1-4705-4EB1-94D1-F19EF5F07792}" presName="wedge3Tx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34F914-930F-45FA-8A3D-8068CC538386}" type="pres">
      <dgm:prSet presAssocID="{08A7F4A1-4705-4EB1-94D1-F19EF5F07792}" presName="wedge4" presStyleLbl="node1" presStyleIdx="3" presStyleCnt="4" custScaleX="165951" custScaleY="109928" custLinFactNeighborX="-10899" custLinFactNeighborY="-3476"/>
      <dgm:spPr/>
      <dgm:t>
        <a:bodyPr/>
        <a:lstStyle/>
        <a:p>
          <a:endParaRPr lang="ru-RU"/>
        </a:p>
      </dgm:t>
    </dgm:pt>
    <dgm:pt modelId="{FB0CDA28-EFC8-4605-82D0-61243A9A65A1}" type="pres">
      <dgm:prSet presAssocID="{08A7F4A1-4705-4EB1-94D1-F19EF5F07792}" presName="wedge4Tx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BAB7FAC-6DBA-4202-984F-E234D4DC49FE}" type="presOf" srcId="{701699AD-6364-431A-9DCF-AD246185363B}" destId="{DDD2C39E-E33C-4BE9-A6AD-A5D6DF98C2B7}" srcOrd="1" destOrd="0" presId="urn:microsoft.com/office/officeart/2005/8/layout/chart3"/>
    <dgm:cxn modelId="{9CAA1665-17FD-46C7-90BF-1E59A9FB0678}" srcId="{08A7F4A1-4705-4EB1-94D1-F19EF5F07792}" destId="{28A7FA96-6009-452F-A48A-3FBA8781C20C}" srcOrd="3" destOrd="0" parTransId="{997DD3B3-AB76-4249-89A0-55713D771634}" sibTransId="{E5FD7E72-7A9A-4BB5-9644-7678ACAE9114}"/>
    <dgm:cxn modelId="{07A86CD0-11D8-4757-B3E6-6219D600E19C}" srcId="{08A7F4A1-4705-4EB1-94D1-F19EF5F07792}" destId="{701699AD-6364-431A-9DCF-AD246185363B}" srcOrd="2" destOrd="0" parTransId="{4408272F-1044-40E9-B228-1370A92B6063}" sibTransId="{D37D81D7-4DC7-4B5A-86AD-1E9B6F0ACDA2}"/>
    <dgm:cxn modelId="{F17E60A5-1E62-440D-911C-438E09C3F60D}" type="presOf" srcId="{46EC4B90-918B-424C-8629-C650EF5992C4}" destId="{3C889CC3-6736-4BE7-8276-E99D57AC2D26}" srcOrd="0" destOrd="0" presId="urn:microsoft.com/office/officeart/2005/8/layout/chart3"/>
    <dgm:cxn modelId="{D6C1A1F4-3106-44DA-8882-2D2E2F84548F}" srcId="{08A7F4A1-4705-4EB1-94D1-F19EF5F07792}" destId="{46EC4B90-918B-424C-8629-C650EF5992C4}" srcOrd="0" destOrd="0" parTransId="{50F996AF-882E-4541-8D56-7CD46B99BFC1}" sibTransId="{833AC310-A9FB-4DA5-9F6B-71897CCE2689}"/>
    <dgm:cxn modelId="{790EC041-BDF8-434D-8797-44A900034EF8}" type="presOf" srcId="{C30EBCDC-F440-446E-B2F0-5E8A97BA66B3}" destId="{6AD62100-2D29-4CA3-9C02-81690A94BC3A}" srcOrd="0" destOrd="0" presId="urn:microsoft.com/office/officeart/2005/8/layout/chart3"/>
    <dgm:cxn modelId="{41E4D86B-ACA7-4D3D-8EDF-8D29C9B28180}" type="presOf" srcId="{46EC4B90-918B-424C-8629-C650EF5992C4}" destId="{851507DF-F7B5-4014-9673-E66638CCB5CC}" srcOrd="1" destOrd="0" presId="urn:microsoft.com/office/officeart/2005/8/layout/chart3"/>
    <dgm:cxn modelId="{215EF713-6E39-4460-9286-69BD379AD1AA}" type="presOf" srcId="{28A7FA96-6009-452F-A48A-3FBA8781C20C}" destId="{FB0CDA28-EFC8-4605-82D0-61243A9A65A1}" srcOrd="1" destOrd="0" presId="urn:microsoft.com/office/officeart/2005/8/layout/chart3"/>
    <dgm:cxn modelId="{3A2DA92F-B495-4255-BF4E-AAB6E5BF3328}" type="presOf" srcId="{28A7FA96-6009-452F-A48A-3FBA8781C20C}" destId="{2734F914-930F-45FA-8A3D-8068CC538386}" srcOrd="0" destOrd="0" presId="urn:microsoft.com/office/officeart/2005/8/layout/chart3"/>
    <dgm:cxn modelId="{9414FF5D-F7A2-4823-A51D-CCBA8A3B6F7E}" type="presOf" srcId="{C30EBCDC-F440-446E-B2F0-5E8A97BA66B3}" destId="{C4BD9DFA-9661-487A-8710-9F86E817F69D}" srcOrd="1" destOrd="0" presId="urn:microsoft.com/office/officeart/2005/8/layout/chart3"/>
    <dgm:cxn modelId="{C395D6D8-F7C9-455F-A06F-31E61D266CAF}" srcId="{08A7F4A1-4705-4EB1-94D1-F19EF5F07792}" destId="{C30EBCDC-F440-446E-B2F0-5E8A97BA66B3}" srcOrd="1" destOrd="0" parTransId="{BFAA51F0-AE7F-4447-AC4F-61ABF490266F}" sibTransId="{75D4CD72-5A0E-4E73-9334-A11D868240D4}"/>
    <dgm:cxn modelId="{24AF5BBC-87EF-414A-BDEC-2661E4DF7FC3}" type="presOf" srcId="{08A7F4A1-4705-4EB1-94D1-F19EF5F07792}" destId="{41EB27C7-E605-4532-83C9-0230F65A05A0}" srcOrd="0" destOrd="0" presId="urn:microsoft.com/office/officeart/2005/8/layout/chart3"/>
    <dgm:cxn modelId="{3BC4E969-BB8B-4C03-8BE4-1C96F1F2BE5D}" type="presOf" srcId="{701699AD-6364-431A-9DCF-AD246185363B}" destId="{6F171887-D34D-4D68-9307-B5E05D2F3554}" srcOrd="0" destOrd="0" presId="urn:microsoft.com/office/officeart/2005/8/layout/chart3"/>
    <dgm:cxn modelId="{477DF47D-05C7-4E8A-94AB-D2B20E9D000A}" type="presParOf" srcId="{41EB27C7-E605-4532-83C9-0230F65A05A0}" destId="{3C889CC3-6736-4BE7-8276-E99D57AC2D26}" srcOrd="0" destOrd="0" presId="urn:microsoft.com/office/officeart/2005/8/layout/chart3"/>
    <dgm:cxn modelId="{BD48EE74-A796-4FE9-9FDB-3CF31ED216A2}" type="presParOf" srcId="{41EB27C7-E605-4532-83C9-0230F65A05A0}" destId="{851507DF-F7B5-4014-9673-E66638CCB5CC}" srcOrd="1" destOrd="0" presId="urn:microsoft.com/office/officeart/2005/8/layout/chart3"/>
    <dgm:cxn modelId="{B76DFCA6-539C-4C03-A40E-702DBD9BA8E2}" type="presParOf" srcId="{41EB27C7-E605-4532-83C9-0230F65A05A0}" destId="{6AD62100-2D29-4CA3-9C02-81690A94BC3A}" srcOrd="2" destOrd="0" presId="urn:microsoft.com/office/officeart/2005/8/layout/chart3"/>
    <dgm:cxn modelId="{4C98E8B7-D5BB-4629-B2C4-E655A0EE122D}" type="presParOf" srcId="{41EB27C7-E605-4532-83C9-0230F65A05A0}" destId="{C4BD9DFA-9661-487A-8710-9F86E817F69D}" srcOrd="3" destOrd="0" presId="urn:microsoft.com/office/officeart/2005/8/layout/chart3"/>
    <dgm:cxn modelId="{178BB2ED-8EE4-4885-8BFB-4AC7E4062DC6}" type="presParOf" srcId="{41EB27C7-E605-4532-83C9-0230F65A05A0}" destId="{6F171887-D34D-4D68-9307-B5E05D2F3554}" srcOrd="4" destOrd="0" presId="urn:microsoft.com/office/officeart/2005/8/layout/chart3"/>
    <dgm:cxn modelId="{D9DFD9EE-2F84-4784-A4DD-2CD513319983}" type="presParOf" srcId="{41EB27C7-E605-4532-83C9-0230F65A05A0}" destId="{DDD2C39E-E33C-4BE9-A6AD-A5D6DF98C2B7}" srcOrd="5" destOrd="0" presId="urn:microsoft.com/office/officeart/2005/8/layout/chart3"/>
    <dgm:cxn modelId="{49959D1B-4AB3-4B88-8DFF-3602044299B5}" type="presParOf" srcId="{41EB27C7-E605-4532-83C9-0230F65A05A0}" destId="{2734F914-930F-45FA-8A3D-8068CC538386}" srcOrd="6" destOrd="0" presId="urn:microsoft.com/office/officeart/2005/8/layout/chart3"/>
    <dgm:cxn modelId="{153C10E9-3A02-4E65-88BC-6646346213E5}" type="presParOf" srcId="{41EB27C7-E605-4532-83C9-0230F65A05A0}" destId="{FB0CDA28-EFC8-4605-82D0-61243A9A65A1}" srcOrd="7" destOrd="0" presId="urn:microsoft.com/office/officeart/2005/8/layout/chart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2.xml><?xml version="1.0" encoding="utf-8"?>
<dgm:dataModel xmlns:dgm="http://schemas.openxmlformats.org/drawingml/2006/diagram" xmlns:a="http://schemas.openxmlformats.org/drawingml/2006/main">
  <dgm:ptLst>
    <dgm:pt modelId="{9A88CFC2-E5CD-4F9C-BCFA-A26333503650}" type="doc">
      <dgm:prSet loTypeId="urn:microsoft.com/office/officeart/2005/8/layout/vList6" loCatId="process" qsTypeId="urn:microsoft.com/office/officeart/2005/8/quickstyle/3d7" qsCatId="3D" csTypeId="urn:microsoft.com/office/officeart/2005/8/colors/colorful1#11" csCatId="colorful" phldr="1"/>
      <dgm:spPr/>
      <dgm:t>
        <a:bodyPr/>
        <a:lstStyle/>
        <a:p>
          <a:endParaRPr lang="ru-RU"/>
        </a:p>
      </dgm:t>
    </dgm:pt>
    <dgm:pt modelId="{1EFE5F07-DE15-4018-97D1-7019AEAA804C}">
      <dgm:prSet/>
      <dgm:spPr/>
      <dgm:t>
        <a:bodyPr/>
        <a:lstStyle/>
        <a:p>
          <a:pPr rtl="0"/>
          <a:r>
            <a:rPr lang="ru-RU" b="1" u="none" dirty="0" smtClean="0"/>
            <a:t>Вводная часть</a:t>
          </a:r>
          <a:endParaRPr lang="ru-RU" b="1" u="none" dirty="0"/>
        </a:p>
      </dgm:t>
    </dgm:pt>
    <dgm:pt modelId="{B4E17953-08E3-4494-BD69-F74F21A5C2C9}" type="parTrans" cxnId="{6D2E677D-6817-4821-BCF6-C1118F4A6E60}">
      <dgm:prSet/>
      <dgm:spPr/>
      <dgm:t>
        <a:bodyPr/>
        <a:lstStyle/>
        <a:p>
          <a:endParaRPr lang="ru-RU"/>
        </a:p>
      </dgm:t>
    </dgm:pt>
    <dgm:pt modelId="{71F5649E-909A-42BF-9FE2-991AC6F7B5A7}" type="sibTrans" cxnId="{6D2E677D-6817-4821-BCF6-C1118F4A6E60}">
      <dgm:prSet/>
      <dgm:spPr/>
      <dgm:t>
        <a:bodyPr/>
        <a:lstStyle/>
        <a:p>
          <a:endParaRPr lang="ru-RU"/>
        </a:p>
      </dgm:t>
    </dgm:pt>
    <dgm:pt modelId="{DA5FC574-5C61-40FC-9341-04CEC3D5C918}">
      <dgm:prSet/>
      <dgm:spPr/>
      <dgm:t>
        <a:bodyPr/>
        <a:lstStyle/>
        <a:p>
          <a:pPr rtl="0"/>
          <a:r>
            <a:rPr lang="ru-RU" b="1" u="none" dirty="0" smtClean="0"/>
            <a:t>Организационно-педагогическая работа (Работа с кадрами)</a:t>
          </a:r>
          <a:endParaRPr lang="ru-RU" b="1" u="none" dirty="0"/>
        </a:p>
      </dgm:t>
    </dgm:pt>
    <dgm:pt modelId="{F1677B60-F246-46A1-909B-9B9942F7A78F}" type="parTrans" cxnId="{20ADAF4F-5C2C-48CF-82FA-203E4C866969}">
      <dgm:prSet/>
      <dgm:spPr/>
      <dgm:t>
        <a:bodyPr/>
        <a:lstStyle/>
        <a:p>
          <a:endParaRPr lang="ru-RU"/>
        </a:p>
      </dgm:t>
    </dgm:pt>
    <dgm:pt modelId="{65F51791-2724-4F10-8C69-25B1FF045191}" type="sibTrans" cxnId="{20ADAF4F-5C2C-48CF-82FA-203E4C866969}">
      <dgm:prSet/>
      <dgm:spPr/>
      <dgm:t>
        <a:bodyPr/>
        <a:lstStyle/>
        <a:p>
          <a:endParaRPr lang="ru-RU"/>
        </a:p>
      </dgm:t>
    </dgm:pt>
    <dgm:pt modelId="{90C3591E-3B38-4140-8CC9-73C9863C85F7}">
      <dgm:prSet/>
      <dgm:spPr/>
      <dgm:t>
        <a:bodyPr/>
        <a:lstStyle/>
        <a:p>
          <a:pPr rtl="0"/>
          <a:r>
            <a:rPr lang="ru-RU" b="1" u="none" dirty="0" smtClean="0"/>
            <a:t>Методическая работа</a:t>
          </a:r>
          <a:endParaRPr lang="ru-RU" b="1" u="none" dirty="0"/>
        </a:p>
      </dgm:t>
    </dgm:pt>
    <dgm:pt modelId="{F9214B0F-B183-462A-A1F9-9E7A2C37F1D5}" type="parTrans" cxnId="{FD9C168D-BAF8-4594-AC94-A21CA75B6B6C}">
      <dgm:prSet/>
      <dgm:spPr/>
      <dgm:t>
        <a:bodyPr/>
        <a:lstStyle/>
        <a:p>
          <a:endParaRPr lang="ru-RU"/>
        </a:p>
      </dgm:t>
    </dgm:pt>
    <dgm:pt modelId="{2014FAF1-3818-4396-9435-F48FD3AECFBB}" type="sibTrans" cxnId="{FD9C168D-BAF8-4594-AC94-A21CA75B6B6C}">
      <dgm:prSet/>
      <dgm:spPr/>
      <dgm:t>
        <a:bodyPr/>
        <a:lstStyle/>
        <a:p>
          <a:endParaRPr lang="ru-RU"/>
        </a:p>
      </dgm:t>
    </dgm:pt>
    <dgm:pt modelId="{223F7095-CDD7-48DB-9018-DF40052435CC}">
      <dgm:prSet/>
      <dgm:spPr/>
      <dgm:t>
        <a:bodyPr/>
        <a:lstStyle/>
        <a:p>
          <a:pPr rtl="0"/>
          <a:r>
            <a:rPr lang="ru-RU" b="1" u="none" dirty="0" smtClean="0"/>
            <a:t>Руководство и контроль</a:t>
          </a:r>
          <a:endParaRPr lang="ru-RU" b="1" u="none" dirty="0"/>
        </a:p>
      </dgm:t>
    </dgm:pt>
    <dgm:pt modelId="{67DFA417-2874-4EA8-9A08-726A763AA036}" type="parTrans" cxnId="{3AB8516F-F374-4990-A8FE-ED05F5C5BA7D}">
      <dgm:prSet/>
      <dgm:spPr/>
      <dgm:t>
        <a:bodyPr/>
        <a:lstStyle/>
        <a:p>
          <a:endParaRPr lang="ru-RU"/>
        </a:p>
      </dgm:t>
    </dgm:pt>
    <dgm:pt modelId="{C3725969-C0C9-4104-90AB-DE28BA145C16}" type="sibTrans" cxnId="{3AB8516F-F374-4990-A8FE-ED05F5C5BA7D}">
      <dgm:prSet/>
      <dgm:spPr/>
      <dgm:t>
        <a:bodyPr/>
        <a:lstStyle/>
        <a:p>
          <a:endParaRPr lang="ru-RU"/>
        </a:p>
      </dgm:t>
    </dgm:pt>
    <dgm:pt modelId="{347CBC63-0F91-456A-B9BF-015F3E69C59C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Основные технические сведения о ДОУ</a:t>
          </a:r>
          <a:endParaRPr lang="ru-RU" sz="1600" b="1" dirty="0"/>
        </a:p>
      </dgm:t>
    </dgm:pt>
    <dgm:pt modelId="{798E5DD7-E7BC-46D5-BBB5-F0556734E2E9}" type="parTrans" cxnId="{D282BBC4-29E4-45D3-86AC-7ABEAACCDA11}">
      <dgm:prSet/>
      <dgm:spPr/>
      <dgm:t>
        <a:bodyPr/>
        <a:lstStyle/>
        <a:p>
          <a:endParaRPr lang="ru-RU"/>
        </a:p>
      </dgm:t>
    </dgm:pt>
    <dgm:pt modelId="{61BE3062-4AAF-436E-A0FF-6768C4A33FF8}" type="sibTrans" cxnId="{D282BBC4-29E4-45D3-86AC-7ABEAACCDA11}">
      <dgm:prSet/>
      <dgm:spPr/>
      <dgm:t>
        <a:bodyPr/>
        <a:lstStyle/>
        <a:p>
          <a:endParaRPr lang="ru-RU"/>
        </a:p>
      </dgm:t>
    </dgm:pt>
    <dgm:pt modelId="{F3E542F4-6B3E-4136-8FDD-DC2CCB57B350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Повышение профессионального мастерства и квалификации кадров</a:t>
          </a:r>
          <a:endParaRPr lang="ru-RU" sz="1600" b="1" dirty="0"/>
        </a:p>
      </dgm:t>
    </dgm:pt>
    <dgm:pt modelId="{DC56E1F0-DE00-43A6-80D0-47DE2A7008D8}" type="parTrans" cxnId="{680B3A92-EDA5-4D7C-A9F2-9144DC787139}">
      <dgm:prSet/>
      <dgm:spPr/>
      <dgm:t>
        <a:bodyPr/>
        <a:lstStyle/>
        <a:p>
          <a:endParaRPr lang="ru-RU"/>
        </a:p>
      </dgm:t>
    </dgm:pt>
    <dgm:pt modelId="{07A23FDC-6109-4F76-9431-CCAEDF6B1119}" type="sibTrans" cxnId="{680B3A92-EDA5-4D7C-A9F2-9144DC787139}">
      <dgm:prSet/>
      <dgm:spPr/>
      <dgm:t>
        <a:bodyPr/>
        <a:lstStyle/>
        <a:p>
          <a:endParaRPr lang="ru-RU"/>
        </a:p>
      </dgm:t>
    </dgm:pt>
    <dgm:pt modelId="{9E73B5D1-7859-44A6-8553-9CBF613B2330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Педагогические советы</a:t>
          </a:r>
          <a:endParaRPr lang="ru-RU" sz="1600" b="1" dirty="0"/>
        </a:p>
      </dgm:t>
    </dgm:pt>
    <dgm:pt modelId="{E5E9F441-087F-4CF1-BBFE-8669569734B3}" type="parTrans" cxnId="{2AD38F92-6023-48A9-B4BA-04435263CFB8}">
      <dgm:prSet/>
      <dgm:spPr/>
      <dgm:t>
        <a:bodyPr/>
        <a:lstStyle/>
        <a:p>
          <a:endParaRPr lang="ru-RU"/>
        </a:p>
      </dgm:t>
    </dgm:pt>
    <dgm:pt modelId="{A5D3D0B9-7EFF-4983-BFFD-53F3B83C6BC9}" type="sibTrans" cxnId="{2AD38F92-6023-48A9-B4BA-04435263CFB8}">
      <dgm:prSet/>
      <dgm:spPr/>
      <dgm:t>
        <a:bodyPr/>
        <a:lstStyle/>
        <a:p>
          <a:endParaRPr lang="ru-RU"/>
        </a:p>
      </dgm:t>
    </dgm:pt>
    <dgm:pt modelId="{840E8BCC-D94F-4BA1-985F-CDF45E8419CE}">
      <dgm:prSet custT="1"/>
      <dgm:spPr/>
      <dgm:t>
        <a:bodyPr/>
        <a:lstStyle/>
        <a:p>
          <a:pPr marL="0" marR="0" indent="0" algn="ctr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Планирование контроля организационно-образовательной деятельности</a:t>
          </a:r>
          <a:endParaRPr lang="ru-RU" sz="1600" b="1" dirty="0"/>
        </a:p>
      </dgm:t>
    </dgm:pt>
    <dgm:pt modelId="{A1FB375C-DC5E-42B5-B303-7C31643BA6C4}" type="parTrans" cxnId="{82A67E01-377D-4C37-B3FF-25C0D3B27BCA}">
      <dgm:prSet/>
      <dgm:spPr/>
      <dgm:t>
        <a:bodyPr/>
        <a:lstStyle/>
        <a:p>
          <a:endParaRPr lang="ru-RU"/>
        </a:p>
      </dgm:t>
    </dgm:pt>
    <dgm:pt modelId="{6214D2E3-021A-4DDA-B802-B41DB10642B8}" type="sibTrans" cxnId="{82A67E01-377D-4C37-B3FF-25C0D3B27BCA}">
      <dgm:prSet/>
      <dgm:spPr/>
      <dgm:t>
        <a:bodyPr/>
        <a:lstStyle/>
        <a:p>
          <a:endParaRPr lang="ru-RU"/>
        </a:p>
      </dgm:t>
    </dgm:pt>
    <dgm:pt modelId="{1EFE0813-0520-4871-987C-115B7425CAAC}">
      <dgm:prSet custT="1"/>
      <dgm:spPr/>
      <dgm:t>
        <a:bodyPr/>
        <a:lstStyle/>
        <a:p>
          <a:pPr marL="285750" marR="0" indent="0" algn="ctr" defTabSz="2889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Сведения о педагогических кадрах</a:t>
          </a:r>
          <a:endParaRPr lang="ru-RU" sz="1600" b="1" dirty="0"/>
        </a:p>
      </dgm:t>
    </dgm:pt>
    <dgm:pt modelId="{5D2B64E6-7E32-42C1-BEE0-6EF146C29DF5}" type="parTrans" cxnId="{638B9F1B-FC4A-4162-A72C-0BE11F70A4CE}">
      <dgm:prSet/>
      <dgm:spPr/>
      <dgm:t>
        <a:bodyPr/>
        <a:lstStyle/>
        <a:p>
          <a:endParaRPr lang="ru-RU"/>
        </a:p>
      </dgm:t>
    </dgm:pt>
    <dgm:pt modelId="{98798DAA-B011-4A8B-9DEF-8E27F3283BED}" type="sibTrans" cxnId="{638B9F1B-FC4A-4162-A72C-0BE11F70A4CE}">
      <dgm:prSet/>
      <dgm:spPr/>
      <dgm:t>
        <a:bodyPr/>
        <a:lstStyle/>
        <a:p>
          <a:endParaRPr lang="ru-RU"/>
        </a:p>
      </dgm:t>
    </dgm:pt>
    <dgm:pt modelId="{80B01841-C23D-4BC3-90CE-8D80E91E5BC1}">
      <dgm:prSet custT="1"/>
      <dgm:spPr/>
      <dgm:t>
        <a:bodyPr/>
        <a:lstStyle/>
        <a:p>
          <a:pPr marL="285750" marR="0" indent="0" algn="ctr" defTabSz="2889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Расстановка кадров</a:t>
          </a:r>
          <a:endParaRPr lang="ru-RU" sz="1600" b="1" dirty="0"/>
        </a:p>
      </dgm:t>
    </dgm:pt>
    <dgm:pt modelId="{5AA66AFC-A596-40D7-8F3B-5767E4B17019}" type="parTrans" cxnId="{D1CC13B6-B0E1-413B-9B81-7961BEFB20B1}">
      <dgm:prSet/>
      <dgm:spPr/>
      <dgm:t>
        <a:bodyPr/>
        <a:lstStyle/>
        <a:p>
          <a:endParaRPr lang="ru-RU"/>
        </a:p>
      </dgm:t>
    </dgm:pt>
    <dgm:pt modelId="{B7128A8E-8724-4A1C-9804-9FDB445289DA}" type="sibTrans" cxnId="{D1CC13B6-B0E1-413B-9B81-7961BEFB20B1}">
      <dgm:prSet/>
      <dgm:spPr/>
      <dgm:t>
        <a:bodyPr/>
        <a:lstStyle/>
        <a:p>
          <a:endParaRPr lang="ru-RU"/>
        </a:p>
      </dgm:t>
    </dgm:pt>
    <dgm:pt modelId="{FB99815B-A507-4B6B-9E14-67C6D79FD4CA}">
      <dgm:prSet custT="1"/>
      <dgm:spPr/>
      <dgm:t>
        <a:bodyPr/>
        <a:lstStyle/>
        <a:p>
          <a:pPr marL="285750" marR="0" indent="0" algn="ctr" defTabSz="2889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Сведения о других работниках ДОУ</a:t>
          </a:r>
          <a:endParaRPr lang="ru-RU" sz="1600" b="1" dirty="0"/>
        </a:p>
      </dgm:t>
    </dgm:pt>
    <dgm:pt modelId="{8EF5A587-677F-4DB6-AA1D-07B17F253D6D}" type="parTrans" cxnId="{F30B2D4D-1103-4A29-A58F-83271DD66D67}">
      <dgm:prSet/>
      <dgm:spPr/>
      <dgm:t>
        <a:bodyPr/>
        <a:lstStyle/>
        <a:p>
          <a:endParaRPr lang="ru-RU"/>
        </a:p>
      </dgm:t>
    </dgm:pt>
    <dgm:pt modelId="{DDD427CF-CABE-4DEC-8483-8BBFFDD110FA}" type="sibTrans" cxnId="{F30B2D4D-1103-4A29-A58F-83271DD66D67}">
      <dgm:prSet/>
      <dgm:spPr/>
      <dgm:t>
        <a:bodyPr/>
        <a:lstStyle/>
        <a:p>
          <a:endParaRPr lang="ru-RU"/>
        </a:p>
      </dgm:t>
    </dgm:pt>
    <dgm:pt modelId="{30AE29D4-468F-4B28-9E3D-53A3B0CF4858}">
      <dgm:prSet custT="1"/>
      <dgm:spPr/>
      <dgm:t>
        <a:bodyPr/>
        <a:lstStyle/>
        <a:p>
          <a:pPr marL="285750" marR="0" indent="0" algn="ctr" defTabSz="2889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Анализ работы ДОУ за предыдущий год</a:t>
          </a:r>
          <a:endParaRPr lang="ru-RU" sz="1600" b="1" dirty="0"/>
        </a:p>
      </dgm:t>
    </dgm:pt>
    <dgm:pt modelId="{318D3EC4-E770-496D-A3BD-1472374FB617}" type="parTrans" cxnId="{AD0FE633-F190-4E7E-955C-6C01E8D1C7C8}">
      <dgm:prSet/>
      <dgm:spPr/>
      <dgm:t>
        <a:bodyPr/>
        <a:lstStyle/>
        <a:p>
          <a:endParaRPr lang="ru-RU"/>
        </a:p>
      </dgm:t>
    </dgm:pt>
    <dgm:pt modelId="{F7EC3758-9FA2-4214-BF1F-5FB1968281A6}" type="sibTrans" cxnId="{AD0FE633-F190-4E7E-955C-6C01E8D1C7C8}">
      <dgm:prSet/>
      <dgm:spPr/>
      <dgm:t>
        <a:bodyPr/>
        <a:lstStyle/>
        <a:p>
          <a:endParaRPr lang="ru-RU"/>
        </a:p>
      </dgm:t>
    </dgm:pt>
    <dgm:pt modelId="{EA92CE02-E2AB-4887-A8F3-B0243F4E9A89}">
      <dgm:prSet custT="1"/>
      <dgm:spPr/>
      <dgm:t>
        <a:bodyPr/>
        <a:lstStyle/>
        <a:p>
          <a:pPr marL="285750" marR="0" indent="0" algn="ctr" defTabSz="2889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Задачи работы на учебный год</a:t>
          </a:r>
        </a:p>
        <a:p>
          <a:pPr marL="285750" indent="0" algn="ctr" defTabSz="2889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600" b="1" dirty="0"/>
        </a:p>
      </dgm:t>
    </dgm:pt>
    <dgm:pt modelId="{44A9B0CB-3BE4-4DFB-B6AF-F46C8096359B}" type="parTrans" cxnId="{8A6A03ED-AD8C-4F2A-A08C-03910A023DB2}">
      <dgm:prSet/>
      <dgm:spPr/>
      <dgm:t>
        <a:bodyPr/>
        <a:lstStyle/>
        <a:p>
          <a:endParaRPr lang="ru-RU"/>
        </a:p>
      </dgm:t>
    </dgm:pt>
    <dgm:pt modelId="{8BAE8600-96AC-4230-9471-C496E524FCB2}" type="sibTrans" cxnId="{8A6A03ED-AD8C-4F2A-A08C-03910A023DB2}">
      <dgm:prSet/>
      <dgm:spPr/>
      <dgm:t>
        <a:bodyPr/>
        <a:lstStyle/>
        <a:p>
          <a:endParaRPr lang="ru-RU"/>
        </a:p>
      </dgm:t>
    </dgm:pt>
    <dgm:pt modelId="{C09D0915-34FA-4C2F-8E2A-D21367F4253A}">
      <dgm:prSet custT="1"/>
      <dgm:spPr/>
      <dgm:t>
        <a:bodyPr/>
        <a:lstStyle/>
        <a:p>
          <a:pPr marL="57150" marR="0" indent="0" algn="l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Самообразование педагогических кадров</a:t>
          </a:r>
          <a:endParaRPr lang="ru-RU" sz="1600" b="1" dirty="0"/>
        </a:p>
      </dgm:t>
    </dgm:pt>
    <dgm:pt modelId="{3FF94522-BBE8-4002-83A7-A612081CCB62}" type="parTrans" cxnId="{42824E17-77E0-4A41-9B31-2A14FBF80C3F}">
      <dgm:prSet/>
      <dgm:spPr/>
      <dgm:t>
        <a:bodyPr/>
        <a:lstStyle/>
        <a:p>
          <a:endParaRPr lang="ru-RU"/>
        </a:p>
      </dgm:t>
    </dgm:pt>
    <dgm:pt modelId="{638E2199-4F41-4423-BF5B-3EB5D9E8AC3E}" type="sibTrans" cxnId="{42824E17-77E0-4A41-9B31-2A14FBF80C3F}">
      <dgm:prSet/>
      <dgm:spPr/>
      <dgm:t>
        <a:bodyPr/>
        <a:lstStyle/>
        <a:p>
          <a:endParaRPr lang="ru-RU"/>
        </a:p>
      </dgm:t>
    </dgm:pt>
    <dgm:pt modelId="{B15F0AA8-AEAB-49F9-9DCD-BE51602F2E9E}">
      <dgm:prSet custT="1"/>
      <dgm:spPr/>
      <dgm:t>
        <a:bodyPr/>
        <a:lstStyle/>
        <a:p>
          <a:pPr marL="57150" marR="0" indent="0" algn="ctr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Участие педагогов в проектной деятельности</a:t>
          </a:r>
        </a:p>
        <a:p>
          <a:pPr marL="57150" indent="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200" b="1" dirty="0"/>
        </a:p>
      </dgm:t>
    </dgm:pt>
    <dgm:pt modelId="{67092E6A-79A2-475B-9AF0-9C8A1A667B83}" type="parTrans" cxnId="{B96903D2-7B9D-40F5-82F8-4A1B6CD74DA0}">
      <dgm:prSet/>
      <dgm:spPr/>
      <dgm:t>
        <a:bodyPr/>
        <a:lstStyle/>
        <a:p>
          <a:endParaRPr lang="ru-RU"/>
        </a:p>
      </dgm:t>
    </dgm:pt>
    <dgm:pt modelId="{4391C2A1-00C0-4A42-A05D-3B1CE957DC70}" type="sibTrans" cxnId="{B96903D2-7B9D-40F5-82F8-4A1B6CD74DA0}">
      <dgm:prSet/>
      <dgm:spPr/>
      <dgm:t>
        <a:bodyPr/>
        <a:lstStyle/>
        <a:p>
          <a:endParaRPr lang="ru-RU"/>
        </a:p>
      </dgm:t>
    </dgm:pt>
    <dgm:pt modelId="{B9E6157E-2D78-4EB3-B3AC-E4DD3C057476}">
      <dgm:prSet custT="1"/>
      <dgm:spPr/>
      <dgm:t>
        <a:bodyPr/>
        <a:lstStyle/>
        <a:p>
          <a:pPr marL="57150" marR="0" indent="0" algn="ctr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Семинары</a:t>
          </a:r>
        </a:p>
        <a:p>
          <a:pPr marL="57150" indent="0" algn="ctr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400" b="1" dirty="0"/>
        </a:p>
      </dgm:t>
    </dgm:pt>
    <dgm:pt modelId="{1A187CC7-EAB0-44F8-9950-01CD4699EEC0}" type="parTrans" cxnId="{E0A9A102-DE3C-4FD3-A651-C4F37548C034}">
      <dgm:prSet/>
      <dgm:spPr/>
      <dgm:t>
        <a:bodyPr/>
        <a:lstStyle/>
        <a:p>
          <a:endParaRPr lang="ru-RU"/>
        </a:p>
      </dgm:t>
    </dgm:pt>
    <dgm:pt modelId="{B83D69F6-9635-4626-8695-3232B6B78D7D}" type="sibTrans" cxnId="{E0A9A102-DE3C-4FD3-A651-C4F37548C034}">
      <dgm:prSet/>
      <dgm:spPr/>
      <dgm:t>
        <a:bodyPr/>
        <a:lstStyle/>
        <a:p>
          <a:endParaRPr lang="ru-RU"/>
        </a:p>
      </dgm:t>
    </dgm:pt>
    <dgm:pt modelId="{A3FB7CB6-7F17-470D-946F-A8D16AD66916}">
      <dgm:prSet custT="1"/>
      <dgm:spPr/>
      <dgm:t>
        <a:bodyPr/>
        <a:lstStyle/>
        <a:p>
          <a:pPr marL="57150" marR="0" indent="0" algn="ctr" defTabSz="2222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1500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/>
            <a:t>План административно-хозяйственной деятельности</a:t>
          </a:r>
        </a:p>
        <a:p>
          <a:pPr marL="57150" indent="0" algn="l" defTabSz="222250">
            <a:lnSpc>
              <a:spcPct val="90000"/>
            </a:lnSpc>
            <a:spcBef>
              <a:spcPct val="0"/>
            </a:spcBef>
            <a:spcAft>
              <a:spcPct val="15000"/>
            </a:spcAft>
            <a:buNone/>
          </a:pPr>
          <a:endParaRPr lang="ru-RU" sz="1400" b="1" dirty="0"/>
        </a:p>
      </dgm:t>
    </dgm:pt>
    <dgm:pt modelId="{EA7C8AB1-0662-4FD8-8B96-20EFA9F3E2BC}" type="parTrans" cxnId="{7B7B2EBD-9EE2-434E-A9E2-B1FC44978104}">
      <dgm:prSet/>
      <dgm:spPr/>
      <dgm:t>
        <a:bodyPr/>
        <a:lstStyle/>
        <a:p>
          <a:endParaRPr lang="ru-RU"/>
        </a:p>
      </dgm:t>
    </dgm:pt>
    <dgm:pt modelId="{E70709F0-15A9-4655-B8A7-0F014EB4EE9B}" type="sibTrans" cxnId="{7B7B2EBD-9EE2-434E-A9E2-B1FC44978104}">
      <dgm:prSet/>
      <dgm:spPr/>
      <dgm:t>
        <a:bodyPr/>
        <a:lstStyle/>
        <a:p>
          <a:endParaRPr lang="ru-RU"/>
        </a:p>
      </dgm:t>
    </dgm:pt>
    <dgm:pt modelId="{F866B28F-4522-4624-89F2-84017BE67E7F}" type="pres">
      <dgm:prSet presAssocID="{9A88CFC2-E5CD-4F9C-BCFA-A26333503650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37E2BD87-811B-4107-8E00-95B1E32A0E4E}" type="pres">
      <dgm:prSet presAssocID="{1EFE5F07-DE15-4018-97D1-7019AEAA804C}" presName="linNode" presStyleCnt="0"/>
      <dgm:spPr/>
    </dgm:pt>
    <dgm:pt modelId="{B012569F-4883-43D9-8AAA-DBAD64CAFB77}" type="pres">
      <dgm:prSet presAssocID="{1EFE5F07-DE15-4018-97D1-7019AEAA804C}" presName="parentShp" presStyleLbl="node1" presStyleIdx="0" presStyleCnt="4" custScaleY="169207" custLinFactNeighborX="-163" custLinFactNeighborY="-37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098744-070B-4B71-82CB-F46229861963}" type="pres">
      <dgm:prSet presAssocID="{1EFE5F07-DE15-4018-97D1-7019AEAA804C}" presName="childShp" presStyleLbl="bgAccFollowNode1" presStyleIdx="0" presStyleCnt="4" custScaleY="209034" custLinFactNeighborX="1952" custLinFactNeighborY="-167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2DCC21-DE59-4BCE-8C33-49F4602052B2}" type="pres">
      <dgm:prSet presAssocID="{71F5649E-909A-42BF-9FE2-991AC6F7B5A7}" presName="spacing" presStyleCnt="0"/>
      <dgm:spPr/>
    </dgm:pt>
    <dgm:pt modelId="{7484289D-5BE8-4C45-BF6C-2EAB8C273B97}" type="pres">
      <dgm:prSet presAssocID="{DA5FC574-5C61-40FC-9341-04CEC3D5C918}" presName="linNode" presStyleCnt="0"/>
      <dgm:spPr/>
    </dgm:pt>
    <dgm:pt modelId="{4E620922-712F-48B4-BB31-294866CBF461}" type="pres">
      <dgm:prSet presAssocID="{DA5FC574-5C61-40FC-9341-04CEC3D5C918}" presName="parentShp" presStyleLbl="node1" presStyleIdx="1" presStyleCnt="4" custScaleY="119094" custLinFactNeighborX="-81" custLinFactNeighborY="-105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AA17A6-EA63-4C2C-9C39-1C371F3672F1}" type="pres">
      <dgm:prSet presAssocID="{DA5FC574-5C61-40FC-9341-04CEC3D5C918}" presName="childShp" presStyleLbl="bgAccFollowNode1" presStyleIdx="1" presStyleCnt="4" custScaleY="145374" custLinFactNeighborX="-198" custLinFactNeighborY="-124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071EC9-31F8-49F0-B26E-CEF9A44F1051}" type="pres">
      <dgm:prSet presAssocID="{65F51791-2724-4F10-8C69-25B1FF045191}" presName="spacing" presStyleCnt="0"/>
      <dgm:spPr/>
    </dgm:pt>
    <dgm:pt modelId="{72513129-F126-41DE-BE18-BD8C903035E6}" type="pres">
      <dgm:prSet presAssocID="{90C3591E-3B38-4140-8CC9-73C9863C85F7}" presName="linNode" presStyleCnt="0"/>
      <dgm:spPr/>
    </dgm:pt>
    <dgm:pt modelId="{668D2B15-69AC-4748-99B3-ECEA76D0B081}" type="pres">
      <dgm:prSet presAssocID="{90C3591E-3B38-4140-8CC9-73C9863C85F7}" presName="parentShp" presStyleLbl="node1" presStyleIdx="2" presStyleCnt="4" custScaleY="74945" custLinFactNeighborY="-121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C12FA94-1C97-4CCA-A16D-586B6B1242DE}" type="pres">
      <dgm:prSet presAssocID="{90C3591E-3B38-4140-8CC9-73C9863C85F7}" presName="childShp" presStyleLbl="bgAccFollowNode1" presStyleIdx="2" presStyleCnt="4" custScaleY="85480" custLinFactNeighborX="-173" custLinFactNeighborY="-124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30ED532-FB20-4682-9149-9A8EA91F4DEE}" type="pres">
      <dgm:prSet presAssocID="{2014FAF1-3818-4396-9435-F48FD3AECFBB}" presName="spacing" presStyleCnt="0"/>
      <dgm:spPr/>
    </dgm:pt>
    <dgm:pt modelId="{09040C7A-614E-4EB9-91C4-78F0A7A794F2}" type="pres">
      <dgm:prSet presAssocID="{223F7095-CDD7-48DB-9018-DF40052435CC}" presName="linNode" presStyleCnt="0"/>
      <dgm:spPr/>
    </dgm:pt>
    <dgm:pt modelId="{ACF9BFAD-2E27-42EF-B2D4-22CEA18AF72E}" type="pres">
      <dgm:prSet presAssocID="{223F7095-CDD7-48DB-9018-DF40052435CC}" presName="parentShp" presStyleLbl="node1" presStyleIdx="3" presStyleCnt="4" custScaleY="95971" custLinFactNeighborY="-1223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AE5971-5C64-4323-90CE-B881D340CDD7}" type="pres">
      <dgm:prSet presAssocID="{223F7095-CDD7-48DB-9018-DF40052435CC}" presName="childShp" presStyleLbl="bgAccFollowNode1" presStyleIdx="3" presStyleCnt="4" custScaleY="121857" custLinFactNeighborX="1997" custLinFactNeighborY="-16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30B2D4D-1103-4A29-A58F-83271DD66D67}" srcId="{1EFE5F07-DE15-4018-97D1-7019AEAA804C}" destId="{FB99815B-A507-4B6B-9E14-67C6D79FD4CA}" srcOrd="3" destOrd="0" parTransId="{8EF5A587-677F-4DB6-AA1D-07B17F253D6D}" sibTransId="{DDD427CF-CABE-4DEC-8483-8BBFFDD110FA}"/>
    <dgm:cxn modelId="{D1CC13B6-B0E1-413B-9B81-7961BEFB20B1}" srcId="{1EFE5F07-DE15-4018-97D1-7019AEAA804C}" destId="{80B01841-C23D-4BC3-90CE-8D80E91E5BC1}" srcOrd="2" destOrd="0" parTransId="{5AA66AFC-A596-40D7-8F3B-5767E4B17019}" sibTransId="{B7128A8E-8724-4A1C-9804-9FDB445289DA}"/>
    <dgm:cxn modelId="{FD9C168D-BAF8-4594-AC94-A21CA75B6B6C}" srcId="{9A88CFC2-E5CD-4F9C-BCFA-A26333503650}" destId="{90C3591E-3B38-4140-8CC9-73C9863C85F7}" srcOrd="2" destOrd="0" parTransId="{F9214B0F-B183-462A-A1F9-9E7A2C37F1D5}" sibTransId="{2014FAF1-3818-4396-9435-F48FD3AECFBB}"/>
    <dgm:cxn modelId="{76083717-3CC0-414C-9523-3FD97D22F0B8}" type="presOf" srcId="{1EFE5F07-DE15-4018-97D1-7019AEAA804C}" destId="{B012569F-4883-43D9-8AAA-DBAD64CAFB77}" srcOrd="0" destOrd="0" presId="urn:microsoft.com/office/officeart/2005/8/layout/vList6"/>
    <dgm:cxn modelId="{42ACBF9C-5AA5-4FD0-9471-67FB37E73CED}" type="presOf" srcId="{C09D0915-34FA-4C2F-8E2A-D21367F4253A}" destId="{C3AA17A6-EA63-4C2C-9C39-1C371F3672F1}" srcOrd="0" destOrd="1" presId="urn:microsoft.com/office/officeart/2005/8/layout/vList6"/>
    <dgm:cxn modelId="{24E1DBD8-2812-4660-982A-88E82938B410}" type="presOf" srcId="{9E73B5D1-7859-44A6-8553-9CBF613B2330}" destId="{7C12FA94-1C97-4CCA-A16D-586B6B1242DE}" srcOrd="0" destOrd="0" presId="urn:microsoft.com/office/officeart/2005/8/layout/vList6"/>
    <dgm:cxn modelId="{8F5C4302-CDFF-4E63-AC11-60EFD0214508}" type="presOf" srcId="{30AE29D4-468F-4B28-9E3D-53A3B0CF4858}" destId="{F3098744-070B-4B71-82CB-F46229861963}" srcOrd="0" destOrd="4" presId="urn:microsoft.com/office/officeart/2005/8/layout/vList6"/>
    <dgm:cxn modelId="{FB51DC81-B62D-4C81-9C6B-C830D0401812}" type="presOf" srcId="{347CBC63-0F91-456A-B9BF-015F3E69C59C}" destId="{F3098744-070B-4B71-82CB-F46229861963}" srcOrd="0" destOrd="0" presId="urn:microsoft.com/office/officeart/2005/8/layout/vList6"/>
    <dgm:cxn modelId="{779F1585-DB13-4BDB-8CA7-7DDF95C7C4DB}" type="presOf" srcId="{A3FB7CB6-7F17-470D-946F-A8D16AD66916}" destId="{3EAE5971-5C64-4323-90CE-B881D340CDD7}" srcOrd="0" destOrd="1" presId="urn:microsoft.com/office/officeart/2005/8/layout/vList6"/>
    <dgm:cxn modelId="{45FC0C50-D515-4E17-A043-5D697B113037}" type="presOf" srcId="{DA5FC574-5C61-40FC-9341-04CEC3D5C918}" destId="{4E620922-712F-48B4-BB31-294866CBF461}" srcOrd="0" destOrd="0" presId="urn:microsoft.com/office/officeart/2005/8/layout/vList6"/>
    <dgm:cxn modelId="{638B9F1B-FC4A-4162-A72C-0BE11F70A4CE}" srcId="{1EFE5F07-DE15-4018-97D1-7019AEAA804C}" destId="{1EFE0813-0520-4871-987C-115B7425CAAC}" srcOrd="1" destOrd="0" parTransId="{5D2B64E6-7E32-42C1-BEE0-6EF146C29DF5}" sibTransId="{98798DAA-B011-4A8B-9DEF-8E27F3283BED}"/>
    <dgm:cxn modelId="{6D2E677D-6817-4821-BCF6-C1118F4A6E60}" srcId="{9A88CFC2-E5CD-4F9C-BCFA-A26333503650}" destId="{1EFE5F07-DE15-4018-97D1-7019AEAA804C}" srcOrd="0" destOrd="0" parTransId="{B4E17953-08E3-4494-BD69-F74F21A5C2C9}" sibTransId="{71F5649E-909A-42BF-9FE2-991AC6F7B5A7}"/>
    <dgm:cxn modelId="{724C4B5C-95F8-43F8-B65A-051E0C7ECBD6}" type="presOf" srcId="{80B01841-C23D-4BC3-90CE-8D80E91E5BC1}" destId="{F3098744-070B-4B71-82CB-F46229861963}" srcOrd="0" destOrd="2" presId="urn:microsoft.com/office/officeart/2005/8/layout/vList6"/>
    <dgm:cxn modelId="{D282BBC4-29E4-45D3-86AC-7ABEAACCDA11}" srcId="{1EFE5F07-DE15-4018-97D1-7019AEAA804C}" destId="{347CBC63-0F91-456A-B9BF-015F3E69C59C}" srcOrd="0" destOrd="0" parTransId="{798E5DD7-E7BC-46D5-BBB5-F0556734E2E9}" sibTransId="{61BE3062-4AAF-436E-A0FF-6768C4A33FF8}"/>
    <dgm:cxn modelId="{E0A9A102-DE3C-4FD3-A651-C4F37548C034}" srcId="{90C3591E-3B38-4140-8CC9-73C9863C85F7}" destId="{B9E6157E-2D78-4EB3-B3AC-E4DD3C057476}" srcOrd="1" destOrd="0" parTransId="{1A187CC7-EAB0-44F8-9950-01CD4699EEC0}" sibTransId="{B83D69F6-9635-4626-8695-3232B6B78D7D}"/>
    <dgm:cxn modelId="{75563DC1-F286-4B9E-84E8-D02ACDF11DE9}" type="presOf" srcId="{1EFE0813-0520-4871-987C-115B7425CAAC}" destId="{F3098744-070B-4B71-82CB-F46229861963}" srcOrd="0" destOrd="1" presId="urn:microsoft.com/office/officeart/2005/8/layout/vList6"/>
    <dgm:cxn modelId="{42824E17-77E0-4A41-9B31-2A14FBF80C3F}" srcId="{DA5FC574-5C61-40FC-9341-04CEC3D5C918}" destId="{C09D0915-34FA-4C2F-8E2A-D21367F4253A}" srcOrd="1" destOrd="0" parTransId="{3FF94522-BBE8-4002-83A7-A612081CCB62}" sibTransId="{638E2199-4F41-4423-BF5B-3EB5D9E8AC3E}"/>
    <dgm:cxn modelId="{B96903D2-7B9D-40F5-82F8-4A1B6CD74DA0}" srcId="{DA5FC574-5C61-40FC-9341-04CEC3D5C918}" destId="{B15F0AA8-AEAB-49F9-9DCD-BE51602F2E9E}" srcOrd="2" destOrd="0" parTransId="{67092E6A-79A2-475B-9AF0-9C8A1A667B83}" sibTransId="{4391C2A1-00C0-4A42-A05D-3B1CE957DC70}"/>
    <dgm:cxn modelId="{3AB8516F-F374-4990-A8FE-ED05F5C5BA7D}" srcId="{9A88CFC2-E5CD-4F9C-BCFA-A26333503650}" destId="{223F7095-CDD7-48DB-9018-DF40052435CC}" srcOrd="3" destOrd="0" parTransId="{67DFA417-2874-4EA8-9A08-726A763AA036}" sibTransId="{C3725969-C0C9-4104-90AB-DE28BA145C16}"/>
    <dgm:cxn modelId="{F4426630-5372-4281-B61A-37021F9CD2B2}" type="presOf" srcId="{B15F0AA8-AEAB-49F9-9DCD-BE51602F2E9E}" destId="{C3AA17A6-EA63-4C2C-9C39-1C371F3672F1}" srcOrd="0" destOrd="2" presId="urn:microsoft.com/office/officeart/2005/8/layout/vList6"/>
    <dgm:cxn modelId="{3EA6F1A2-9981-4C4E-9FA3-4174DCB784C2}" type="presOf" srcId="{9A88CFC2-E5CD-4F9C-BCFA-A26333503650}" destId="{F866B28F-4522-4624-89F2-84017BE67E7F}" srcOrd="0" destOrd="0" presId="urn:microsoft.com/office/officeart/2005/8/layout/vList6"/>
    <dgm:cxn modelId="{680B3A92-EDA5-4D7C-A9F2-9144DC787139}" srcId="{DA5FC574-5C61-40FC-9341-04CEC3D5C918}" destId="{F3E542F4-6B3E-4136-8FDD-DC2CCB57B350}" srcOrd="0" destOrd="0" parTransId="{DC56E1F0-DE00-43A6-80D0-47DE2A7008D8}" sibTransId="{07A23FDC-6109-4F76-9431-CCAEDF6B1119}"/>
    <dgm:cxn modelId="{48027733-33C4-4815-A919-A5AF8B09425F}" type="presOf" srcId="{FB99815B-A507-4B6B-9E14-67C6D79FD4CA}" destId="{F3098744-070B-4B71-82CB-F46229861963}" srcOrd="0" destOrd="3" presId="urn:microsoft.com/office/officeart/2005/8/layout/vList6"/>
    <dgm:cxn modelId="{8A6A03ED-AD8C-4F2A-A08C-03910A023DB2}" srcId="{1EFE5F07-DE15-4018-97D1-7019AEAA804C}" destId="{EA92CE02-E2AB-4887-A8F3-B0243F4E9A89}" srcOrd="5" destOrd="0" parTransId="{44A9B0CB-3BE4-4DFB-B6AF-F46C8096359B}" sibTransId="{8BAE8600-96AC-4230-9471-C496E524FCB2}"/>
    <dgm:cxn modelId="{449C5CD7-4ED9-4C17-93B8-9A9F99DCD6E3}" type="presOf" srcId="{F3E542F4-6B3E-4136-8FDD-DC2CCB57B350}" destId="{C3AA17A6-EA63-4C2C-9C39-1C371F3672F1}" srcOrd="0" destOrd="0" presId="urn:microsoft.com/office/officeart/2005/8/layout/vList6"/>
    <dgm:cxn modelId="{7B7B2EBD-9EE2-434E-A9E2-B1FC44978104}" srcId="{223F7095-CDD7-48DB-9018-DF40052435CC}" destId="{A3FB7CB6-7F17-470D-946F-A8D16AD66916}" srcOrd="1" destOrd="0" parTransId="{EA7C8AB1-0662-4FD8-8B96-20EFA9F3E2BC}" sibTransId="{E70709F0-15A9-4655-B8A7-0F014EB4EE9B}"/>
    <dgm:cxn modelId="{6CCFCE75-71FB-4AD4-9539-37D50AFFB7F1}" type="presOf" srcId="{840E8BCC-D94F-4BA1-985F-CDF45E8419CE}" destId="{3EAE5971-5C64-4323-90CE-B881D340CDD7}" srcOrd="0" destOrd="0" presId="urn:microsoft.com/office/officeart/2005/8/layout/vList6"/>
    <dgm:cxn modelId="{82A67E01-377D-4C37-B3FF-25C0D3B27BCA}" srcId="{223F7095-CDD7-48DB-9018-DF40052435CC}" destId="{840E8BCC-D94F-4BA1-985F-CDF45E8419CE}" srcOrd="0" destOrd="0" parTransId="{A1FB375C-DC5E-42B5-B303-7C31643BA6C4}" sibTransId="{6214D2E3-021A-4DDA-B802-B41DB10642B8}"/>
    <dgm:cxn modelId="{F81FB7F6-A4B8-49D0-AD96-168A25A555E7}" type="presOf" srcId="{223F7095-CDD7-48DB-9018-DF40052435CC}" destId="{ACF9BFAD-2E27-42EF-B2D4-22CEA18AF72E}" srcOrd="0" destOrd="0" presId="urn:microsoft.com/office/officeart/2005/8/layout/vList6"/>
    <dgm:cxn modelId="{AD0FE633-F190-4E7E-955C-6C01E8D1C7C8}" srcId="{1EFE5F07-DE15-4018-97D1-7019AEAA804C}" destId="{30AE29D4-468F-4B28-9E3D-53A3B0CF4858}" srcOrd="4" destOrd="0" parTransId="{318D3EC4-E770-496D-A3BD-1472374FB617}" sibTransId="{F7EC3758-9FA2-4214-BF1F-5FB1968281A6}"/>
    <dgm:cxn modelId="{397645FB-6EAB-4440-B6C9-82B6B8275A54}" type="presOf" srcId="{90C3591E-3B38-4140-8CC9-73C9863C85F7}" destId="{668D2B15-69AC-4748-99B3-ECEA76D0B081}" srcOrd="0" destOrd="0" presId="urn:microsoft.com/office/officeart/2005/8/layout/vList6"/>
    <dgm:cxn modelId="{A57D722B-22E3-4627-A894-7A9B54AFEAE4}" type="presOf" srcId="{B9E6157E-2D78-4EB3-B3AC-E4DD3C057476}" destId="{7C12FA94-1C97-4CCA-A16D-586B6B1242DE}" srcOrd="0" destOrd="1" presId="urn:microsoft.com/office/officeart/2005/8/layout/vList6"/>
    <dgm:cxn modelId="{20ADAF4F-5C2C-48CF-82FA-203E4C866969}" srcId="{9A88CFC2-E5CD-4F9C-BCFA-A26333503650}" destId="{DA5FC574-5C61-40FC-9341-04CEC3D5C918}" srcOrd="1" destOrd="0" parTransId="{F1677B60-F246-46A1-909B-9B9942F7A78F}" sibTransId="{65F51791-2724-4F10-8C69-25B1FF045191}"/>
    <dgm:cxn modelId="{CC98ED7A-FBBC-4E88-BED0-D94C73C9C277}" type="presOf" srcId="{EA92CE02-E2AB-4887-A8F3-B0243F4E9A89}" destId="{F3098744-070B-4B71-82CB-F46229861963}" srcOrd="0" destOrd="5" presId="urn:microsoft.com/office/officeart/2005/8/layout/vList6"/>
    <dgm:cxn modelId="{2AD38F92-6023-48A9-B4BA-04435263CFB8}" srcId="{90C3591E-3B38-4140-8CC9-73C9863C85F7}" destId="{9E73B5D1-7859-44A6-8553-9CBF613B2330}" srcOrd="0" destOrd="0" parTransId="{E5E9F441-087F-4CF1-BBFE-8669569734B3}" sibTransId="{A5D3D0B9-7EFF-4983-BFFD-53F3B83C6BC9}"/>
    <dgm:cxn modelId="{F4C4E483-6FDE-4A88-99A6-8678E3B56056}" type="presParOf" srcId="{F866B28F-4522-4624-89F2-84017BE67E7F}" destId="{37E2BD87-811B-4107-8E00-95B1E32A0E4E}" srcOrd="0" destOrd="0" presId="urn:microsoft.com/office/officeart/2005/8/layout/vList6"/>
    <dgm:cxn modelId="{CF23CDD2-180E-48F4-BF41-932439B33B51}" type="presParOf" srcId="{37E2BD87-811B-4107-8E00-95B1E32A0E4E}" destId="{B012569F-4883-43D9-8AAA-DBAD64CAFB77}" srcOrd="0" destOrd="0" presId="urn:microsoft.com/office/officeart/2005/8/layout/vList6"/>
    <dgm:cxn modelId="{9F2194C0-D69E-49E5-999C-311C0A1800A6}" type="presParOf" srcId="{37E2BD87-811B-4107-8E00-95B1E32A0E4E}" destId="{F3098744-070B-4B71-82CB-F46229861963}" srcOrd="1" destOrd="0" presId="urn:microsoft.com/office/officeart/2005/8/layout/vList6"/>
    <dgm:cxn modelId="{86927830-7AD1-4E40-ADE7-3C69AB2D38B0}" type="presParOf" srcId="{F866B28F-4522-4624-89F2-84017BE67E7F}" destId="{7B2DCC21-DE59-4BCE-8C33-49F4602052B2}" srcOrd="1" destOrd="0" presId="urn:microsoft.com/office/officeart/2005/8/layout/vList6"/>
    <dgm:cxn modelId="{A07ACA5E-6A26-4E80-90DA-4BDC4997E95B}" type="presParOf" srcId="{F866B28F-4522-4624-89F2-84017BE67E7F}" destId="{7484289D-5BE8-4C45-BF6C-2EAB8C273B97}" srcOrd="2" destOrd="0" presId="urn:microsoft.com/office/officeart/2005/8/layout/vList6"/>
    <dgm:cxn modelId="{F91ABD28-F065-45F3-94B0-AED3BB9C9449}" type="presParOf" srcId="{7484289D-5BE8-4C45-BF6C-2EAB8C273B97}" destId="{4E620922-712F-48B4-BB31-294866CBF461}" srcOrd="0" destOrd="0" presId="urn:microsoft.com/office/officeart/2005/8/layout/vList6"/>
    <dgm:cxn modelId="{129DA494-D8F7-4F9E-97EB-C6182775C315}" type="presParOf" srcId="{7484289D-5BE8-4C45-BF6C-2EAB8C273B97}" destId="{C3AA17A6-EA63-4C2C-9C39-1C371F3672F1}" srcOrd="1" destOrd="0" presId="urn:microsoft.com/office/officeart/2005/8/layout/vList6"/>
    <dgm:cxn modelId="{715B9C4A-6516-482E-8EE1-35361CCF4FFA}" type="presParOf" srcId="{F866B28F-4522-4624-89F2-84017BE67E7F}" destId="{66071EC9-31F8-49F0-B26E-CEF9A44F1051}" srcOrd="3" destOrd="0" presId="urn:microsoft.com/office/officeart/2005/8/layout/vList6"/>
    <dgm:cxn modelId="{DBF1897E-1281-440E-9259-75A33E68ECE6}" type="presParOf" srcId="{F866B28F-4522-4624-89F2-84017BE67E7F}" destId="{72513129-F126-41DE-BE18-BD8C903035E6}" srcOrd="4" destOrd="0" presId="urn:microsoft.com/office/officeart/2005/8/layout/vList6"/>
    <dgm:cxn modelId="{3217C669-901C-44AF-AD20-FBB66EDA6B5E}" type="presParOf" srcId="{72513129-F126-41DE-BE18-BD8C903035E6}" destId="{668D2B15-69AC-4748-99B3-ECEA76D0B081}" srcOrd="0" destOrd="0" presId="urn:microsoft.com/office/officeart/2005/8/layout/vList6"/>
    <dgm:cxn modelId="{F758A92D-9EA8-4C47-8B62-63C986E95380}" type="presParOf" srcId="{72513129-F126-41DE-BE18-BD8C903035E6}" destId="{7C12FA94-1C97-4CCA-A16D-586B6B1242DE}" srcOrd="1" destOrd="0" presId="urn:microsoft.com/office/officeart/2005/8/layout/vList6"/>
    <dgm:cxn modelId="{1ADFD093-D27F-4BFE-AD14-5D01298E9F56}" type="presParOf" srcId="{F866B28F-4522-4624-89F2-84017BE67E7F}" destId="{730ED532-FB20-4682-9149-9A8EA91F4DEE}" srcOrd="5" destOrd="0" presId="urn:microsoft.com/office/officeart/2005/8/layout/vList6"/>
    <dgm:cxn modelId="{C9AE30BB-DAD5-40FB-9F99-2532CA0C0A62}" type="presParOf" srcId="{F866B28F-4522-4624-89F2-84017BE67E7F}" destId="{09040C7A-614E-4EB9-91C4-78F0A7A794F2}" srcOrd="6" destOrd="0" presId="urn:microsoft.com/office/officeart/2005/8/layout/vList6"/>
    <dgm:cxn modelId="{F08A80C8-6EFC-4014-80F4-42E74492DDB7}" type="presParOf" srcId="{09040C7A-614E-4EB9-91C4-78F0A7A794F2}" destId="{ACF9BFAD-2E27-42EF-B2D4-22CEA18AF72E}" srcOrd="0" destOrd="0" presId="urn:microsoft.com/office/officeart/2005/8/layout/vList6"/>
    <dgm:cxn modelId="{CD548BB7-4D8C-4C09-9390-2CA49B1E6082}" type="presParOf" srcId="{09040C7A-614E-4EB9-91C4-78F0A7A794F2}" destId="{3EAE5971-5C64-4323-90CE-B881D340CDD7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3.xml><?xml version="1.0" encoding="utf-8"?>
<dgm:dataModel xmlns:dgm="http://schemas.openxmlformats.org/drawingml/2006/diagram" xmlns:a="http://schemas.openxmlformats.org/drawingml/2006/main">
  <dgm:ptLst>
    <dgm:pt modelId="{E2A70A69-0083-4AEC-8483-1EBF037893ED}" type="doc">
      <dgm:prSet loTypeId="urn:microsoft.com/office/officeart/2005/8/layout/process4" loCatId="list" qsTypeId="urn:microsoft.com/office/officeart/2005/8/quickstyle/3d9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30260859-EB09-460E-8757-CB445731EC4B}">
      <dgm:prSet custT="1"/>
      <dgm:spPr/>
      <dgm:t>
        <a:bodyPr/>
        <a:lstStyle/>
        <a:p>
          <a:pPr rtl="0"/>
          <a:r>
            <a:rPr lang="ru-RU" sz="2400" b="1" dirty="0" smtClean="0"/>
            <a:t>Анализ работы за предыдущий год.</a:t>
          </a:r>
          <a:endParaRPr lang="ru-RU" sz="2400" b="1" dirty="0"/>
        </a:p>
      </dgm:t>
    </dgm:pt>
    <dgm:pt modelId="{8BCF385C-D227-450C-BF97-E5812E151C9C}" type="parTrans" cxnId="{BFA5AE6F-B6A5-4BDC-9AAA-CC2F5EBC52AE}">
      <dgm:prSet/>
      <dgm:spPr/>
      <dgm:t>
        <a:bodyPr/>
        <a:lstStyle/>
        <a:p>
          <a:endParaRPr lang="ru-RU"/>
        </a:p>
      </dgm:t>
    </dgm:pt>
    <dgm:pt modelId="{D4929C9F-30E7-4B24-B916-F536D5A507F9}" type="sibTrans" cxnId="{BFA5AE6F-B6A5-4BDC-9AAA-CC2F5EBC52AE}">
      <dgm:prSet/>
      <dgm:spPr/>
      <dgm:t>
        <a:bodyPr/>
        <a:lstStyle/>
        <a:p>
          <a:endParaRPr lang="ru-RU"/>
        </a:p>
      </dgm:t>
    </dgm:pt>
    <dgm:pt modelId="{B389667E-7807-4209-A9D2-688F7F80A123}">
      <dgm:prSet custT="1"/>
      <dgm:spPr/>
      <dgm:t>
        <a:bodyPr/>
        <a:lstStyle/>
        <a:p>
          <a:pPr rtl="0"/>
          <a:r>
            <a:rPr lang="ru-RU" sz="2400" b="1" dirty="0" smtClean="0"/>
            <a:t>План мероприятий по предупреждению детского травматизма.</a:t>
          </a:r>
          <a:endParaRPr lang="ru-RU" sz="2400" b="1" dirty="0"/>
        </a:p>
      </dgm:t>
    </dgm:pt>
    <dgm:pt modelId="{70AF4945-2EC2-4249-8ECC-C0E2081C14AF}" type="parTrans" cxnId="{94E1646B-C54C-4FB2-9559-872C883535AB}">
      <dgm:prSet/>
      <dgm:spPr/>
      <dgm:t>
        <a:bodyPr/>
        <a:lstStyle/>
        <a:p>
          <a:endParaRPr lang="ru-RU"/>
        </a:p>
      </dgm:t>
    </dgm:pt>
    <dgm:pt modelId="{9EADD8A6-3BC2-432D-AAE5-C7177E47D207}" type="sibTrans" cxnId="{94E1646B-C54C-4FB2-9559-872C883535AB}">
      <dgm:prSet/>
      <dgm:spPr/>
      <dgm:t>
        <a:bodyPr/>
        <a:lstStyle/>
        <a:p>
          <a:endParaRPr lang="ru-RU"/>
        </a:p>
      </dgm:t>
    </dgm:pt>
    <dgm:pt modelId="{FBD13396-7CCE-4C62-AF1B-7448AA73FEB3}">
      <dgm:prSet custT="1"/>
      <dgm:spPr/>
      <dgm:t>
        <a:bodyPr/>
        <a:lstStyle/>
        <a:p>
          <a:pPr rtl="0"/>
          <a:r>
            <a:rPr lang="ru-RU" sz="2400" b="1" dirty="0" smtClean="0"/>
            <a:t>План работы с семьями воспитанников.</a:t>
          </a:r>
          <a:endParaRPr lang="ru-RU" sz="2400" b="1" dirty="0"/>
        </a:p>
      </dgm:t>
    </dgm:pt>
    <dgm:pt modelId="{30D336E5-D3FF-45EB-879B-8DD7373D624C}" type="parTrans" cxnId="{8499B48D-8A68-400A-BF2A-DB350072F915}">
      <dgm:prSet/>
      <dgm:spPr/>
      <dgm:t>
        <a:bodyPr/>
        <a:lstStyle/>
        <a:p>
          <a:endParaRPr lang="ru-RU"/>
        </a:p>
      </dgm:t>
    </dgm:pt>
    <dgm:pt modelId="{E98E3C51-213A-436B-AC0B-A7F9D0136A5D}" type="sibTrans" cxnId="{8499B48D-8A68-400A-BF2A-DB350072F915}">
      <dgm:prSet/>
      <dgm:spPr/>
      <dgm:t>
        <a:bodyPr/>
        <a:lstStyle/>
        <a:p>
          <a:endParaRPr lang="ru-RU"/>
        </a:p>
      </dgm:t>
    </dgm:pt>
    <dgm:pt modelId="{DEC07A93-07FF-473F-9D12-8AF23EC87EFC}">
      <dgm:prSet custT="1"/>
      <dgm:spPr/>
      <dgm:t>
        <a:bodyPr/>
        <a:lstStyle/>
        <a:p>
          <a:pPr rtl="0"/>
          <a:r>
            <a:rPr lang="ru-RU" sz="2400" b="1" dirty="0" smtClean="0"/>
            <a:t>План работы на летний период.</a:t>
          </a:r>
          <a:endParaRPr lang="ru-RU" sz="2400" b="1" dirty="0"/>
        </a:p>
      </dgm:t>
    </dgm:pt>
    <dgm:pt modelId="{ACD96984-E9C5-42D7-BF3D-8997CE54F3A2}" type="parTrans" cxnId="{BB4AE911-3533-452C-8F3C-47ABCD424380}">
      <dgm:prSet/>
      <dgm:spPr/>
      <dgm:t>
        <a:bodyPr/>
        <a:lstStyle/>
        <a:p>
          <a:endParaRPr lang="ru-RU"/>
        </a:p>
      </dgm:t>
    </dgm:pt>
    <dgm:pt modelId="{EE3243C8-3BBB-4D98-A727-FBD73F52F06C}" type="sibTrans" cxnId="{BB4AE911-3533-452C-8F3C-47ABCD424380}">
      <dgm:prSet/>
      <dgm:spPr/>
      <dgm:t>
        <a:bodyPr/>
        <a:lstStyle/>
        <a:p>
          <a:endParaRPr lang="ru-RU"/>
        </a:p>
      </dgm:t>
    </dgm:pt>
    <dgm:pt modelId="{8EFC4286-7E32-4C76-A375-481BDE05E7E1}">
      <dgm:prSet custT="1"/>
      <dgm:spPr/>
      <dgm:t>
        <a:bodyPr/>
        <a:lstStyle/>
        <a:p>
          <a:pPr rtl="0"/>
          <a:r>
            <a:rPr lang="ru-RU" sz="2400" b="1" dirty="0" smtClean="0"/>
            <a:t>Перспективное планирование к Дню победы</a:t>
          </a:r>
          <a:endParaRPr lang="ru-RU" sz="2400" b="1" dirty="0"/>
        </a:p>
      </dgm:t>
    </dgm:pt>
    <dgm:pt modelId="{40353CCD-8028-4193-88E9-A553A2BEFE16}" type="parTrans" cxnId="{7D3F936D-38CD-42CB-855C-D096D402E502}">
      <dgm:prSet/>
      <dgm:spPr/>
      <dgm:t>
        <a:bodyPr/>
        <a:lstStyle/>
        <a:p>
          <a:endParaRPr lang="ru-RU"/>
        </a:p>
      </dgm:t>
    </dgm:pt>
    <dgm:pt modelId="{D487026E-C317-4E80-BB21-65B721CCE918}" type="sibTrans" cxnId="{7D3F936D-38CD-42CB-855C-D096D402E502}">
      <dgm:prSet/>
      <dgm:spPr/>
      <dgm:t>
        <a:bodyPr/>
        <a:lstStyle/>
        <a:p>
          <a:endParaRPr lang="ru-RU"/>
        </a:p>
      </dgm:t>
    </dgm:pt>
    <dgm:pt modelId="{79D9D357-79F3-4144-B268-22ED7D0AA22C}" type="pres">
      <dgm:prSet presAssocID="{E2A70A69-0083-4AEC-8483-1EBF037893E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ACFAB16-3A6B-4C2D-B200-B00EA25F2846}" type="pres">
      <dgm:prSet presAssocID="{8EFC4286-7E32-4C76-A375-481BDE05E7E1}" presName="boxAndChildren" presStyleCnt="0"/>
      <dgm:spPr/>
    </dgm:pt>
    <dgm:pt modelId="{4DF92166-1233-4562-8C8C-B65AE9EE332D}" type="pres">
      <dgm:prSet presAssocID="{8EFC4286-7E32-4C76-A375-481BDE05E7E1}" presName="parentTextBox" presStyleLbl="node1" presStyleIdx="0" presStyleCnt="5"/>
      <dgm:spPr/>
      <dgm:t>
        <a:bodyPr/>
        <a:lstStyle/>
        <a:p>
          <a:endParaRPr lang="ru-RU"/>
        </a:p>
      </dgm:t>
    </dgm:pt>
    <dgm:pt modelId="{3EDA2B37-DCB6-468F-B674-9F734D04C245}" type="pres">
      <dgm:prSet presAssocID="{EE3243C8-3BBB-4D98-A727-FBD73F52F06C}" presName="sp" presStyleCnt="0"/>
      <dgm:spPr/>
    </dgm:pt>
    <dgm:pt modelId="{AAD07B09-0A3C-4D3C-8AD9-72671E6D5A86}" type="pres">
      <dgm:prSet presAssocID="{DEC07A93-07FF-473F-9D12-8AF23EC87EFC}" presName="arrowAndChildren" presStyleCnt="0"/>
      <dgm:spPr/>
    </dgm:pt>
    <dgm:pt modelId="{3978B49A-6281-45F9-A361-D4E2C7F91DFB}" type="pres">
      <dgm:prSet presAssocID="{DEC07A93-07FF-473F-9D12-8AF23EC87EFC}" presName="parentTextArrow" presStyleLbl="node1" presStyleIdx="1" presStyleCnt="5"/>
      <dgm:spPr/>
      <dgm:t>
        <a:bodyPr/>
        <a:lstStyle/>
        <a:p>
          <a:endParaRPr lang="ru-RU"/>
        </a:p>
      </dgm:t>
    </dgm:pt>
    <dgm:pt modelId="{B3A68C05-C1CA-4E49-A6C1-056E1B687EE8}" type="pres">
      <dgm:prSet presAssocID="{E98E3C51-213A-436B-AC0B-A7F9D0136A5D}" presName="sp" presStyleCnt="0"/>
      <dgm:spPr/>
    </dgm:pt>
    <dgm:pt modelId="{D7CA9B65-C96C-4ED3-9109-163F6F1112D3}" type="pres">
      <dgm:prSet presAssocID="{FBD13396-7CCE-4C62-AF1B-7448AA73FEB3}" presName="arrowAndChildren" presStyleCnt="0"/>
      <dgm:spPr/>
    </dgm:pt>
    <dgm:pt modelId="{D2FF2823-B15B-49D7-BFCA-A9A2CAD63650}" type="pres">
      <dgm:prSet presAssocID="{FBD13396-7CCE-4C62-AF1B-7448AA73FEB3}" presName="parentTextArrow" presStyleLbl="node1" presStyleIdx="2" presStyleCnt="5"/>
      <dgm:spPr/>
      <dgm:t>
        <a:bodyPr/>
        <a:lstStyle/>
        <a:p>
          <a:endParaRPr lang="ru-RU"/>
        </a:p>
      </dgm:t>
    </dgm:pt>
    <dgm:pt modelId="{5042DE65-942E-4498-B0A4-8496255598C6}" type="pres">
      <dgm:prSet presAssocID="{9EADD8A6-3BC2-432D-AAE5-C7177E47D207}" presName="sp" presStyleCnt="0"/>
      <dgm:spPr/>
    </dgm:pt>
    <dgm:pt modelId="{66317885-621A-4DF7-9D5A-10D447DF390F}" type="pres">
      <dgm:prSet presAssocID="{B389667E-7807-4209-A9D2-688F7F80A123}" presName="arrowAndChildren" presStyleCnt="0"/>
      <dgm:spPr/>
    </dgm:pt>
    <dgm:pt modelId="{3D364AB0-0BEE-4E7F-8F6E-AEA3AB6B3993}" type="pres">
      <dgm:prSet presAssocID="{B389667E-7807-4209-A9D2-688F7F80A123}" presName="parentTextArrow" presStyleLbl="node1" presStyleIdx="3" presStyleCnt="5"/>
      <dgm:spPr/>
      <dgm:t>
        <a:bodyPr/>
        <a:lstStyle/>
        <a:p>
          <a:endParaRPr lang="ru-RU"/>
        </a:p>
      </dgm:t>
    </dgm:pt>
    <dgm:pt modelId="{1E15602D-44E5-4E5E-9374-C8AE237089B0}" type="pres">
      <dgm:prSet presAssocID="{D4929C9F-30E7-4B24-B916-F536D5A507F9}" presName="sp" presStyleCnt="0"/>
      <dgm:spPr/>
    </dgm:pt>
    <dgm:pt modelId="{FB2AFCBA-64EF-4B5C-A57C-80CDE2377DC3}" type="pres">
      <dgm:prSet presAssocID="{30260859-EB09-460E-8757-CB445731EC4B}" presName="arrowAndChildren" presStyleCnt="0"/>
      <dgm:spPr/>
    </dgm:pt>
    <dgm:pt modelId="{28178E16-45EC-4128-9D67-530C63F0647F}" type="pres">
      <dgm:prSet presAssocID="{30260859-EB09-460E-8757-CB445731EC4B}" presName="parentTextArrow" presStyleLbl="node1" presStyleIdx="4" presStyleCnt="5"/>
      <dgm:spPr/>
      <dgm:t>
        <a:bodyPr/>
        <a:lstStyle/>
        <a:p>
          <a:endParaRPr lang="ru-RU"/>
        </a:p>
      </dgm:t>
    </dgm:pt>
  </dgm:ptLst>
  <dgm:cxnLst>
    <dgm:cxn modelId="{BFED8826-AEF9-47DB-BEAB-49CEF226C98D}" type="presOf" srcId="{FBD13396-7CCE-4C62-AF1B-7448AA73FEB3}" destId="{D2FF2823-B15B-49D7-BFCA-A9A2CAD63650}" srcOrd="0" destOrd="0" presId="urn:microsoft.com/office/officeart/2005/8/layout/process4"/>
    <dgm:cxn modelId="{94E1646B-C54C-4FB2-9559-872C883535AB}" srcId="{E2A70A69-0083-4AEC-8483-1EBF037893ED}" destId="{B389667E-7807-4209-A9D2-688F7F80A123}" srcOrd="1" destOrd="0" parTransId="{70AF4945-2EC2-4249-8ECC-C0E2081C14AF}" sibTransId="{9EADD8A6-3BC2-432D-AAE5-C7177E47D207}"/>
    <dgm:cxn modelId="{BFA5AE6F-B6A5-4BDC-9AAA-CC2F5EBC52AE}" srcId="{E2A70A69-0083-4AEC-8483-1EBF037893ED}" destId="{30260859-EB09-460E-8757-CB445731EC4B}" srcOrd="0" destOrd="0" parTransId="{8BCF385C-D227-450C-BF97-E5812E151C9C}" sibTransId="{D4929C9F-30E7-4B24-B916-F536D5A507F9}"/>
    <dgm:cxn modelId="{7D3F936D-38CD-42CB-855C-D096D402E502}" srcId="{E2A70A69-0083-4AEC-8483-1EBF037893ED}" destId="{8EFC4286-7E32-4C76-A375-481BDE05E7E1}" srcOrd="4" destOrd="0" parTransId="{40353CCD-8028-4193-88E9-A553A2BEFE16}" sibTransId="{D487026E-C317-4E80-BB21-65B721CCE918}"/>
    <dgm:cxn modelId="{8499B48D-8A68-400A-BF2A-DB350072F915}" srcId="{E2A70A69-0083-4AEC-8483-1EBF037893ED}" destId="{FBD13396-7CCE-4C62-AF1B-7448AA73FEB3}" srcOrd="2" destOrd="0" parTransId="{30D336E5-D3FF-45EB-879B-8DD7373D624C}" sibTransId="{E98E3C51-213A-436B-AC0B-A7F9D0136A5D}"/>
    <dgm:cxn modelId="{908D88F2-79C3-42F0-B6B9-53013AB4EA5C}" type="presOf" srcId="{30260859-EB09-460E-8757-CB445731EC4B}" destId="{28178E16-45EC-4128-9D67-530C63F0647F}" srcOrd="0" destOrd="0" presId="urn:microsoft.com/office/officeart/2005/8/layout/process4"/>
    <dgm:cxn modelId="{BB4AE911-3533-452C-8F3C-47ABCD424380}" srcId="{E2A70A69-0083-4AEC-8483-1EBF037893ED}" destId="{DEC07A93-07FF-473F-9D12-8AF23EC87EFC}" srcOrd="3" destOrd="0" parTransId="{ACD96984-E9C5-42D7-BF3D-8997CE54F3A2}" sibTransId="{EE3243C8-3BBB-4D98-A727-FBD73F52F06C}"/>
    <dgm:cxn modelId="{911F5D03-5F6A-4872-8490-354A280ADF15}" type="presOf" srcId="{DEC07A93-07FF-473F-9D12-8AF23EC87EFC}" destId="{3978B49A-6281-45F9-A361-D4E2C7F91DFB}" srcOrd="0" destOrd="0" presId="urn:microsoft.com/office/officeart/2005/8/layout/process4"/>
    <dgm:cxn modelId="{1C30273E-517E-4544-9EA1-578C52A06B2F}" type="presOf" srcId="{E2A70A69-0083-4AEC-8483-1EBF037893ED}" destId="{79D9D357-79F3-4144-B268-22ED7D0AA22C}" srcOrd="0" destOrd="0" presId="urn:microsoft.com/office/officeart/2005/8/layout/process4"/>
    <dgm:cxn modelId="{CB2072D9-02BC-4E9B-81F0-B223298E0733}" type="presOf" srcId="{8EFC4286-7E32-4C76-A375-481BDE05E7E1}" destId="{4DF92166-1233-4562-8C8C-B65AE9EE332D}" srcOrd="0" destOrd="0" presId="urn:microsoft.com/office/officeart/2005/8/layout/process4"/>
    <dgm:cxn modelId="{525922C3-D83F-46A9-9818-AEC0961655CD}" type="presOf" srcId="{B389667E-7807-4209-A9D2-688F7F80A123}" destId="{3D364AB0-0BEE-4E7F-8F6E-AEA3AB6B3993}" srcOrd="0" destOrd="0" presId="urn:microsoft.com/office/officeart/2005/8/layout/process4"/>
    <dgm:cxn modelId="{D33CA0AD-48D5-4721-B7EF-824CC0B0A3D3}" type="presParOf" srcId="{79D9D357-79F3-4144-B268-22ED7D0AA22C}" destId="{0ACFAB16-3A6B-4C2D-B200-B00EA25F2846}" srcOrd="0" destOrd="0" presId="urn:microsoft.com/office/officeart/2005/8/layout/process4"/>
    <dgm:cxn modelId="{ECC57DE6-A6DE-453F-8D91-0FB3D7FA6981}" type="presParOf" srcId="{0ACFAB16-3A6B-4C2D-B200-B00EA25F2846}" destId="{4DF92166-1233-4562-8C8C-B65AE9EE332D}" srcOrd="0" destOrd="0" presId="urn:microsoft.com/office/officeart/2005/8/layout/process4"/>
    <dgm:cxn modelId="{EE26AE4E-F1D8-4613-850D-0AF894D58992}" type="presParOf" srcId="{79D9D357-79F3-4144-B268-22ED7D0AA22C}" destId="{3EDA2B37-DCB6-468F-B674-9F734D04C245}" srcOrd="1" destOrd="0" presId="urn:microsoft.com/office/officeart/2005/8/layout/process4"/>
    <dgm:cxn modelId="{FD1F1BD5-A510-4D02-BD83-C0BEF232BB53}" type="presParOf" srcId="{79D9D357-79F3-4144-B268-22ED7D0AA22C}" destId="{AAD07B09-0A3C-4D3C-8AD9-72671E6D5A86}" srcOrd="2" destOrd="0" presId="urn:microsoft.com/office/officeart/2005/8/layout/process4"/>
    <dgm:cxn modelId="{84FC5058-6E83-4075-B8C6-454E3F3BB91A}" type="presParOf" srcId="{AAD07B09-0A3C-4D3C-8AD9-72671E6D5A86}" destId="{3978B49A-6281-45F9-A361-D4E2C7F91DFB}" srcOrd="0" destOrd="0" presId="urn:microsoft.com/office/officeart/2005/8/layout/process4"/>
    <dgm:cxn modelId="{090931EC-D377-4017-9172-457C4593CA81}" type="presParOf" srcId="{79D9D357-79F3-4144-B268-22ED7D0AA22C}" destId="{B3A68C05-C1CA-4E49-A6C1-056E1B687EE8}" srcOrd="3" destOrd="0" presId="urn:microsoft.com/office/officeart/2005/8/layout/process4"/>
    <dgm:cxn modelId="{0D764612-C2F5-413B-B4E9-D8A6ADAF56A7}" type="presParOf" srcId="{79D9D357-79F3-4144-B268-22ED7D0AA22C}" destId="{D7CA9B65-C96C-4ED3-9109-163F6F1112D3}" srcOrd="4" destOrd="0" presId="urn:microsoft.com/office/officeart/2005/8/layout/process4"/>
    <dgm:cxn modelId="{BF35DC12-BF09-485F-A7FB-D53D107A111F}" type="presParOf" srcId="{D7CA9B65-C96C-4ED3-9109-163F6F1112D3}" destId="{D2FF2823-B15B-49D7-BFCA-A9A2CAD63650}" srcOrd="0" destOrd="0" presId="urn:microsoft.com/office/officeart/2005/8/layout/process4"/>
    <dgm:cxn modelId="{4AD79316-9A87-4278-814B-BECE47C58D5D}" type="presParOf" srcId="{79D9D357-79F3-4144-B268-22ED7D0AA22C}" destId="{5042DE65-942E-4498-B0A4-8496255598C6}" srcOrd="5" destOrd="0" presId="urn:microsoft.com/office/officeart/2005/8/layout/process4"/>
    <dgm:cxn modelId="{8C4C6C20-5958-4D82-876D-816D7470D5F3}" type="presParOf" srcId="{79D9D357-79F3-4144-B268-22ED7D0AA22C}" destId="{66317885-621A-4DF7-9D5A-10D447DF390F}" srcOrd="6" destOrd="0" presId="urn:microsoft.com/office/officeart/2005/8/layout/process4"/>
    <dgm:cxn modelId="{063E524D-93CD-4861-B9AD-5CB18542E9F5}" type="presParOf" srcId="{66317885-621A-4DF7-9D5A-10D447DF390F}" destId="{3D364AB0-0BEE-4E7F-8F6E-AEA3AB6B3993}" srcOrd="0" destOrd="0" presId="urn:microsoft.com/office/officeart/2005/8/layout/process4"/>
    <dgm:cxn modelId="{F3664F10-B25A-48CF-A060-03E6C53CAAB6}" type="presParOf" srcId="{79D9D357-79F3-4144-B268-22ED7D0AA22C}" destId="{1E15602D-44E5-4E5E-9374-C8AE237089B0}" srcOrd="7" destOrd="0" presId="urn:microsoft.com/office/officeart/2005/8/layout/process4"/>
    <dgm:cxn modelId="{76392857-868B-46F4-9298-D563DBE59E65}" type="presParOf" srcId="{79D9D357-79F3-4144-B268-22ED7D0AA22C}" destId="{FB2AFCBA-64EF-4B5C-A57C-80CDE2377DC3}" srcOrd="8" destOrd="0" presId="urn:microsoft.com/office/officeart/2005/8/layout/process4"/>
    <dgm:cxn modelId="{EA72423D-D10E-4F1D-B11F-0A558D4427F3}" type="presParOf" srcId="{FB2AFCBA-64EF-4B5C-A57C-80CDE2377DC3}" destId="{28178E16-45EC-4128-9D67-530C63F0647F}" srcOrd="0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4.xml><?xml version="1.0" encoding="utf-8"?>
<dgm:dataModel xmlns:dgm="http://schemas.openxmlformats.org/drawingml/2006/diagram" xmlns:a="http://schemas.openxmlformats.org/drawingml/2006/main">
  <dgm:ptLst>
    <dgm:pt modelId="{12E7FABF-28DF-4AB4-8B3D-612BBD638650}" type="doc">
      <dgm:prSet loTypeId="urn:microsoft.com/office/officeart/2005/8/layout/gear1" loCatId="process" qsTypeId="urn:microsoft.com/office/officeart/2005/8/quickstyle/3d5" qsCatId="3D" csTypeId="urn:microsoft.com/office/officeart/2005/8/colors/accent1_5" csCatId="accent1" phldr="1"/>
      <dgm:spPr/>
    </dgm:pt>
    <dgm:pt modelId="{954A6FB9-4391-458A-8C33-F798D82BDD81}">
      <dgm:prSet phldrT="[Текст]" custT="1"/>
      <dgm:spPr/>
      <dgm:t>
        <a:bodyPr/>
        <a:lstStyle/>
        <a:p>
          <a:pPr marL="0" marR="0" indent="0" defTabSz="4000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400050" rtl="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по планированию индивидуальной и подгрупповой работы с детьми по образовательным областям развития ребенка</a:t>
          </a:r>
        </a:p>
        <a:p>
          <a:pPr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300" dirty="0"/>
        </a:p>
      </dgm:t>
    </dgm:pt>
    <dgm:pt modelId="{96E18AF0-D76E-492A-9EE1-1DE8814B7D07}" type="parTrans" cxnId="{2C6CB651-4F7F-475E-8D17-A182AE8E0B56}">
      <dgm:prSet/>
      <dgm:spPr/>
      <dgm:t>
        <a:bodyPr/>
        <a:lstStyle/>
        <a:p>
          <a:endParaRPr lang="ru-RU"/>
        </a:p>
      </dgm:t>
    </dgm:pt>
    <dgm:pt modelId="{E2394215-AA81-40CB-AB4E-4EE3E2E74556}" type="sibTrans" cxnId="{2C6CB651-4F7F-475E-8D17-A182AE8E0B56}">
      <dgm:prSet/>
      <dgm:spPr/>
      <dgm:t>
        <a:bodyPr/>
        <a:lstStyle/>
        <a:p>
          <a:endParaRPr lang="ru-RU"/>
        </a:p>
      </dgm:t>
    </dgm:pt>
    <dgm:pt modelId="{3F2419B7-1134-4C36-A9C4-80C2E33107D0}">
      <dgm:prSet phldrT="[Текст]" custT="1"/>
      <dgm:spPr/>
      <dgm:t>
        <a:bodyPr/>
        <a:lstStyle/>
        <a:p>
          <a:pPr rtl="0"/>
          <a:r>
            <a:rPr lang="ru-RU" sz="1800" b="1" dirty="0" smtClean="0"/>
            <a:t>по подбору материала и литературы к тематике дня, недели, месяца</a:t>
          </a:r>
          <a:endParaRPr lang="ru-RU" sz="1800" b="1" dirty="0"/>
        </a:p>
      </dgm:t>
    </dgm:pt>
    <dgm:pt modelId="{0B3867E9-605E-4C7D-BD04-7E396889D668}" type="parTrans" cxnId="{8A38C4B9-4655-4CC9-B039-43D5596BE983}">
      <dgm:prSet/>
      <dgm:spPr/>
      <dgm:t>
        <a:bodyPr/>
        <a:lstStyle/>
        <a:p>
          <a:endParaRPr lang="ru-RU"/>
        </a:p>
      </dgm:t>
    </dgm:pt>
    <dgm:pt modelId="{B4153AF4-329A-4EEF-AD79-C4DC1BFF5B91}" type="sibTrans" cxnId="{8A38C4B9-4655-4CC9-B039-43D5596BE983}">
      <dgm:prSet/>
      <dgm:spPr/>
      <dgm:t>
        <a:bodyPr/>
        <a:lstStyle/>
        <a:p>
          <a:endParaRPr lang="ru-RU"/>
        </a:p>
      </dgm:t>
    </dgm:pt>
    <dgm:pt modelId="{52F65EE4-077C-4615-B073-864AA432DB4C}">
      <dgm:prSet phldrT="[Текст]" phldr="1"/>
      <dgm:spPr/>
      <dgm:t>
        <a:bodyPr/>
        <a:lstStyle/>
        <a:p>
          <a:endParaRPr lang="ru-RU"/>
        </a:p>
      </dgm:t>
    </dgm:pt>
    <dgm:pt modelId="{38423515-AB0C-49AE-A23D-9722DBF04B0F}" type="parTrans" cxnId="{C8E313E6-60EE-44D5-8305-416032AF9C51}">
      <dgm:prSet/>
      <dgm:spPr/>
      <dgm:t>
        <a:bodyPr/>
        <a:lstStyle/>
        <a:p>
          <a:endParaRPr lang="ru-RU"/>
        </a:p>
      </dgm:t>
    </dgm:pt>
    <dgm:pt modelId="{15C40638-112A-4000-BF12-154FF287DCE2}" type="sibTrans" cxnId="{C8E313E6-60EE-44D5-8305-416032AF9C51}">
      <dgm:prSet/>
      <dgm:spPr/>
      <dgm:t>
        <a:bodyPr/>
        <a:lstStyle/>
        <a:p>
          <a:endParaRPr lang="ru-RU"/>
        </a:p>
      </dgm:t>
    </dgm:pt>
    <dgm:pt modelId="{ED5FD2BF-BEB0-4B34-851A-A44DDDC7AEEA}">
      <dgm:prSet custT="1"/>
      <dgm:spPr/>
      <dgm:t>
        <a:bodyPr/>
        <a:lstStyle/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ru-RU" sz="1800" b="1" dirty="0" smtClean="0"/>
        </a:p>
        <a:p>
          <a:pPr marL="0" marR="0" indent="0" defTabSz="914400" rtl="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800" b="1" dirty="0" smtClean="0"/>
            <a:t>по формам взаимодействия с детьми в основных видах детской деятельности</a:t>
          </a:r>
          <a:endParaRPr lang="ru-RU" sz="1800" dirty="0" smtClean="0"/>
        </a:p>
        <a:p>
          <a:pPr rtl="0"/>
          <a:endParaRPr lang="ru-RU" sz="1200" dirty="0" smtClean="0"/>
        </a:p>
        <a:p>
          <a:pPr rtl="0"/>
          <a:endParaRPr lang="ru-RU" sz="1200" b="1" dirty="0" smtClean="0"/>
        </a:p>
      </dgm:t>
    </dgm:pt>
    <dgm:pt modelId="{6B3B2FBE-0253-4F66-8057-B8919D195E27}" type="parTrans" cxnId="{046BA014-2DC5-49C6-81E7-04DD1CD8D2C7}">
      <dgm:prSet/>
      <dgm:spPr/>
      <dgm:t>
        <a:bodyPr/>
        <a:lstStyle/>
        <a:p>
          <a:endParaRPr lang="ru-RU"/>
        </a:p>
      </dgm:t>
    </dgm:pt>
    <dgm:pt modelId="{FD5CA72C-8D3B-47AB-A4C7-2DF9B2A824DB}" type="sibTrans" cxnId="{046BA014-2DC5-49C6-81E7-04DD1CD8D2C7}">
      <dgm:prSet/>
      <dgm:spPr/>
      <dgm:t>
        <a:bodyPr/>
        <a:lstStyle/>
        <a:p>
          <a:endParaRPr lang="ru-RU"/>
        </a:p>
      </dgm:t>
    </dgm:pt>
    <dgm:pt modelId="{05D1D426-4477-45B9-B0A3-0FAE782D8B40}" type="pres">
      <dgm:prSet presAssocID="{12E7FABF-28DF-4AB4-8B3D-612BBD638650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3822AAA0-BE14-42E6-A29F-CCE2AC8C737F}" type="pres">
      <dgm:prSet presAssocID="{954A6FB9-4391-458A-8C33-F798D82BDD81}" presName="gear1" presStyleLbl="node1" presStyleIdx="0" presStyleCnt="3" custScaleX="130538" custScaleY="127994" custLinFactNeighborX="28327" custLinFactNeighborY="-561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48A3B2-6311-4472-B73A-184210D74062}" type="pres">
      <dgm:prSet presAssocID="{954A6FB9-4391-458A-8C33-F798D82BDD81}" presName="gear1srcNode" presStyleLbl="node1" presStyleIdx="0" presStyleCnt="3"/>
      <dgm:spPr/>
      <dgm:t>
        <a:bodyPr/>
        <a:lstStyle/>
        <a:p>
          <a:endParaRPr lang="ru-RU"/>
        </a:p>
      </dgm:t>
    </dgm:pt>
    <dgm:pt modelId="{65292469-432B-4E95-948A-7F1CE729B579}" type="pres">
      <dgm:prSet presAssocID="{954A6FB9-4391-458A-8C33-F798D82BDD81}" presName="gear1dstNode" presStyleLbl="node1" presStyleIdx="0" presStyleCnt="3"/>
      <dgm:spPr/>
      <dgm:t>
        <a:bodyPr/>
        <a:lstStyle/>
        <a:p>
          <a:endParaRPr lang="ru-RU"/>
        </a:p>
      </dgm:t>
    </dgm:pt>
    <dgm:pt modelId="{DA8427C3-0DAB-416E-88F1-0B3D4EA6F90A}" type="pres">
      <dgm:prSet presAssocID="{ED5FD2BF-BEB0-4B34-851A-A44DDDC7AEEA}" presName="gear2" presStyleLbl="node1" presStyleIdx="1" presStyleCnt="3" custScaleX="169985" custScaleY="166848" custLinFactNeighborX="-39967" custLinFactNeighborY="3727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B0198-8D84-4034-9370-51775D2C3256}" type="pres">
      <dgm:prSet presAssocID="{ED5FD2BF-BEB0-4B34-851A-A44DDDC7AEEA}" presName="gear2srcNode" presStyleLbl="node1" presStyleIdx="1" presStyleCnt="3"/>
      <dgm:spPr/>
      <dgm:t>
        <a:bodyPr/>
        <a:lstStyle/>
        <a:p>
          <a:endParaRPr lang="ru-RU"/>
        </a:p>
      </dgm:t>
    </dgm:pt>
    <dgm:pt modelId="{64A64B5A-1253-4865-A2DD-9E5C6C75B3E9}" type="pres">
      <dgm:prSet presAssocID="{ED5FD2BF-BEB0-4B34-851A-A44DDDC7AEEA}" presName="gear2dstNode" presStyleLbl="node1" presStyleIdx="1" presStyleCnt="3"/>
      <dgm:spPr/>
      <dgm:t>
        <a:bodyPr/>
        <a:lstStyle/>
        <a:p>
          <a:endParaRPr lang="ru-RU"/>
        </a:p>
      </dgm:t>
    </dgm:pt>
    <dgm:pt modelId="{722A4D64-377E-4F38-A116-2DC7F9248E5A}" type="pres">
      <dgm:prSet presAssocID="{3F2419B7-1134-4C36-A9C4-80C2E33107D0}" presName="gear3" presStyleLbl="node1" presStyleIdx="2" presStyleCnt="3" custScaleX="141775" custScaleY="137710" custLinFactNeighborX="-6179" custLinFactNeighborY="4162"/>
      <dgm:spPr/>
      <dgm:t>
        <a:bodyPr/>
        <a:lstStyle/>
        <a:p>
          <a:endParaRPr lang="ru-RU"/>
        </a:p>
      </dgm:t>
    </dgm:pt>
    <dgm:pt modelId="{21E7B0C9-A9D0-4378-90EC-41B836FA6314}" type="pres">
      <dgm:prSet presAssocID="{3F2419B7-1134-4C36-A9C4-80C2E33107D0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7B92AD-6EFF-498C-A584-696BE7A5255E}" type="pres">
      <dgm:prSet presAssocID="{3F2419B7-1134-4C36-A9C4-80C2E33107D0}" presName="gear3srcNode" presStyleLbl="node1" presStyleIdx="2" presStyleCnt="3"/>
      <dgm:spPr/>
      <dgm:t>
        <a:bodyPr/>
        <a:lstStyle/>
        <a:p>
          <a:endParaRPr lang="ru-RU"/>
        </a:p>
      </dgm:t>
    </dgm:pt>
    <dgm:pt modelId="{37594564-1698-435B-9FEE-02D4AE22229D}" type="pres">
      <dgm:prSet presAssocID="{3F2419B7-1134-4C36-A9C4-80C2E33107D0}" presName="gear3dstNode" presStyleLbl="node1" presStyleIdx="2" presStyleCnt="3"/>
      <dgm:spPr/>
      <dgm:t>
        <a:bodyPr/>
        <a:lstStyle/>
        <a:p>
          <a:endParaRPr lang="ru-RU"/>
        </a:p>
      </dgm:t>
    </dgm:pt>
    <dgm:pt modelId="{20C938EE-F282-4D15-B5AC-D7AB6B920157}" type="pres">
      <dgm:prSet presAssocID="{E2394215-AA81-40CB-AB4E-4EE3E2E74556}" presName="connector1" presStyleLbl="sibTrans2D1" presStyleIdx="0" presStyleCnt="3" custLinFactNeighborX="36972" custLinFactNeighborY="-12284"/>
      <dgm:spPr/>
      <dgm:t>
        <a:bodyPr/>
        <a:lstStyle/>
        <a:p>
          <a:endParaRPr lang="ru-RU"/>
        </a:p>
      </dgm:t>
    </dgm:pt>
    <dgm:pt modelId="{B4EEF5C1-A796-42A6-AEB4-ADA1EB05D85B}" type="pres">
      <dgm:prSet presAssocID="{FD5CA72C-8D3B-47AB-A4C7-2DF9B2A824DB}" presName="connector2" presStyleLbl="sibTrans2D1" presStyleIdx="1" presStyleCnt="3" custLinFactNeighborX="-61189" custLinFactNeighborY="14987"/>
      <dgm:spPr/>
      <dgm:t>
        <a:bodyPr/>
        <a:lstStyle/>
        <a:p>
          <a:endParaRPr lang="ru-RU"/>
        </a:p>
      </dgm:t>
    </dgm:pt>
    <dgm:pt modelId="{0748470F-1028-4138-BDBD-0A38FB5D2F8F}" type="pres">
      <dgm:prSet presAssocID="{B4153AF4-329A-4EEF-AD79-C4DC1BFF5B91}" presName="connector3" presStyleLbl="sibTrans2D1" presStyleIdx="2" presStyleCnt="3" custLinFactNeighborX="-25257" custLinFactNeighborY="5082"/>
      <dgm:spPr/>
      <dgm:t>
        <a:bodyPr/>
        <a:lstStyle/>
        <a:p>
          <a:endParaRPr lang="ru-RU"/>
        </a:p>
      </dgm:t>
    </dgm:pt>
  </dgm:ptLst>
  <dgm:cxnLst>
    <dgm:cxn modelId="{D571621F-9A5B-49D8-96E6-9E7D3FC7EB1E}" type="presOf" srcId="{ED5FD2BF-BEB0-4B34-851A-A44DDDC7AEEA}" destId="{DA8427C3-0DAB-416E-88F1-0B3D4EA6F90A}" srcOrd="0" destOrd="0" presId="urn:microsoft.com/office/officeart/2005/8/layout/gear1"/>
    <dgm:cxn modelId="{6914348A-E145-4689-BCE7-1A28D835E7ED}" type="presOf" srcId="{3F2419B7-1134-4C36-A9C4-80C2E33107D0}" destId="{457B92AD-6EFF-498C-A584-696BE7A5255E}" srcOrd="2" destOrd="0" presId="urn:microsoft.com/office/officeart/2005/8/layout/gear1"/>
    <dgm:cxn modelId="{4E46E5A3-4FBA-4980-B963-A54BD803F4C1}" type="presOf" srcId="{ED5FD2BF-BEB0-4B34-851A-A44DDDC7AEEA}" destId="{64A64B5A-1253-4865-A2DD-9E5C6C75B3E9}" srcOrd="2" destOrd="0" presId="urn:microsoft.com/office/officeart/2005/8/layout/gear1"/>
    <dgm:cxn modelId="{AF2B3839-BAEB-4BC1-8FFB-05ABF70B9762}" type="presOf" srcId="{954A6FB9-4391-458A-8C33-F798D82BDD81}" destId="{3822AAA0-BE14-42E6-A29F-CCE2AC8C737F}" srcOrd="0" destOrd="0" presId="urn:microsoft.com/office/officeart/2005/8/layout/gear1"/>
    <dgm:cxn modelId="{B08997B4-703F-4C50-A210-D3232E95AC50}" type="presOf" srcId="{ED5FD2BF-BEB0-4B34-851A-A44DDDC7AEEA}" destId="{2FDB0198-8D84-4034-9370-51775D2C3256}" srcOrd="1" destOrd="0" presId="urn:microsoft.com/office/officeart/2005/8/layout/gear1"/>
    <dgm:cxn modelId="{046BA014-2DC5-49C6-81E7-04DD1CD8D2C7}" srcId="{12E7FABF-28DF-4AB4-8B3D-612BBD638650}" destId="{ED5FD2BF-BEB0-4B34-851A-A44DDDC7AEEA}" srcOrd="1" destOrd="0" parTransId="{6B3B2FBE-0253-4F66-8057-B8919D195E27}" sibTransId="{FD5CA72C-8D3B-47AB-A4C7-2DF9B2A824DB}"/>
    <dgm:cxn modelId="{86837A9E-D92E-43AD-A8CC-F1FEB453A701}" type="presOf" srcId="{FD5CA72C-8D3B-47AB-A4C7-2DF9B2A824DB}" destId="{B4EEF5C1-A796-42A6-AEB4-ADA1EB05D85B}" srcOrd="0" destOrd="0" presId="urn:microsoft.com/office/officeart/2005/8/layout/gear1"/>
    <dgm:cxn modelId="{2C6CB651-4F7F-475E-8D17-A182AE8E0B56}" srcId="{12E7FABF-28DF-4AB4-8B3D-612BBD638650}" destId="{954A6FB9-4391-458A-8C33-F798D82BDD81}" srcOrd="0" destOrd="0" parTransId="{96E18AF0-D76E-492A-9EE1-1DE8814B7D07}" sibTransId="{E2394215-AA81-40CB-AB4E-4EE3E2E74556}"/>
    <dgm:cxn modelId="{C8E313E6-60EE-44D5-8305-416032AF9C51}" srcId="{12E7FABF-28DF-4AB4-8B3D-612BBD638650}" destId="{52F65EE4-077C-4615-B073-864AA432DB4C}" srcOrd="3" destOrd="0" parTransId="{38423515-AB0C-49AE-A23D-9722DBF04B0F}" sibTransId="{15C40638-112A-4000-BF12-154FF287DCE2}"/>
    <dgm:cxn modelId="{76CCBB89-2EFC-4CC0-BBCB-A7677E082790}" type="presOf" srcId="{3F2419B7-1134-4C36-A9C4-80C2E33107D0}" destId="{37594564-1698-435B-9FEE-02D4AE22229D}" srcOrd="3" destOrd="0" presId="urn:microsoft.com/office/officeart/2005/8/layout/gear1"/>
    <dgm:cxn modelId="{4BD5DD02-C384-4DF7-A22D-C0470BA0AB02}" type="presOf" srcId="{954A6FB9-4391-458A-8C33-F798D82BDD81}" destId="{65292469-432B-4E95-948A-7F1CE729B579}" srcOrd="2" destOrd="0" presId="urn:microsoft.com/office/officeart/2005/8/layout/gear1"/>
    <dgm:cxn modelId="{8A38C4B9-4655-4CC9-B039-43D5596BE983}" srcId="{12E7FABF-28DF-4AB4-8B3D-612BBD638650}" destId="{3F2419B7-1134-4C36-A9C4-80C2E33107D0}" srcOrd="2" destOrd="0" parTransId="{0B3867E9-605E-4C7D-BD04-7E396889D668}" sibTransId="{B4153AF4-329A-4EEF-AD79-C4DC1BFF5B91}"/>
    <dgm:cxn modelId="{126CA39B-E33C-4EE7-BE50-53EF2381127E}" type="presOf" srcId="{B4153AF4-329A-4EEF-AD79-C4DC1BFF5B91}" destId="{0748470F-1028-4138-BDBD-0A38FB5D2F8F}" srcOrd="0" destOrd="0" presId="urn:microsoft.com/office/officeart/2005/8/layout/gear1"/>
    <dgm:cxn modelId="{14AA5069-CAC3-478C-A77B-2B6261753A85}" type="presOf" srcId="{954A6FB9-4391-458A-8C33-F798D82BDD81}" destId="{CC48A3B2-6311-4472-B73A-184210D74062}" srcOrd="1" destOrd="0" presId="urn:microsoft.com/office/officeart/2005/8/layout/gear1"/>
    <dgm:cxn modelId="{C2EB0004-3A7E-4FBF-B765-30451B36C1D0}" type="presOf" srcId="{3F2419B7-1134-4C36-A9C4-80C2E33107D0}" destId="{21E7B0C9-A9D0-4378-90EC-41B836FA6314}" srcOrd="1" destOrd="0" presId="urn:microsoft.com/office/officeart/2005/8/layout/gear1"/>
    <dgm:cxn modelId="{DA8B7120-A676-47EC-A3ED-4CC1A2453B3E}" type="presOf" srcId="{E2394215-AA81-40CB-AB4E-4EE3E2E74556}" destId="{20C938EE-F282-4D15-B5AC-D7AB6B920157}" srcOrd="0" destOrd="0" presId="urn:microsoft.com/office/officeart/2005/8/layout/gear1"/>
    <dgm:cxn modelId="{E0878B14-3418-4CF5-82EE-9C116030E008}" type="presOf" srcId="{12E7FABF-28DF-4AB4-8B3D-612BBD638650}" destId="{05D1D426-4477-45B9-B0A3-0FAE782D8B40}" srcOrd="0" destOrd="0" presId="urn:microsoft.com/office/officeart/2005/8/layout/gear1"/>
    <dgm:cxn modelId="{452C8C8A-DE28-4F9D-9F51-5643178CB2D7}" type="presOf" srcId="{3F2419B7-1134-4C36-A9C4-80C2E33107D0}" destId="{722A4D64-377E-4F38-A116-2DC7F9248E5A}" srcOrd="0" destOrd="0" presId="urn:microsoft.com/office/officeart/2005/8/layout/gear1"/>
    <dgm:cxn modelId="{4697E739-DE6C-42EE-8A33-5AD2CD09B379}" type="presParOf" srcId="{05D1D426-4477-45B9-B0A3-0FAE782D8B40}" destId="{3822AAA0-BE14-42E6-A29F-CCE2AC8C737F}" srcOrd="0" destOrd="0" presId="urn:microsoft.com/office/officeart/2005/8/layout/gear1"/>
    <dgm:cxn modelId="{8F5B7F43-10C9-4998-B7AE-F69F40F29851}" type="presParOf" srcId="{05D1D426-4477-45B9-B0A3-0FAE782D8B40}" destId="{CC48A3B2-6311-4472-B73A-184210D74062}" srcOrd="1" destOrd="0" presId="urn:microsoft.com/office/officeart/2005/8/layout/gear1"/>
    <dgm:cxn modelId="{96238EE5-4FAA-4727-85F3-3DCC54C5FE74}" type="presParOf" srcId="{05D1D426-4477-45B9-B0A3-0FAE782D8B40}" destId="{65292469-432B-4E95-948A-7F1CE729B579}" srcOrd="2" destOrd="0" presId="urn:microsoft.com/office/officeart/2005/8/layout/gear1"/>
    <dgm:cxn modelId="{E72BA469-9F82-44A2-9462-B79986ACDB8C}" type="presParOf" srcId="{05D1D426-4477-45B9-B0A3-0FAE782D8B40}" destId="{DA8427C3-0DAB-416E-88F1-0B3D4EA6F90A}" srcOrd="3" destOrd="0" presId="urn:microsoft.com/office/officeart/2005/8/layout/gear1"/>
    <dgm:cxn modelId="{18BC0A79-B48A-48EE-B465-108EDCF7AE98}" type="presParOf" srcId="{05D1D426-4477-45B9-B0A3-0FAE782D8B40}" destId="{2FDB0198-8D84-4034-9370-51775D2C3256}" srcOrd="4" destOrd="0" presId="urn:microsoft.com/office/officeart/2005/8/layout/gear1"/>
    <dgm:cxn modelId="{BD47FE39-8177-4788-8817-7FFEC956F60B}" type="presParOf" srcId="{05D1D426-4477-45B9-B0A3-0FAE782D8B40}" destId="{64A64B5A-1253-4865-A2DD-9E5C6C75B3E9}" srcOrd="5" destOrd="0" presId="urn:microsoft.com/office/officeart/2005/8/layout/gear1"/>
    <dgm:cxn modelId="{D6496C14-33D9-4E7F-AE53-C839C769AA33}" type="presParOf" srcId="{05D1D426-4477-45B9-B0A3-0FAE782D8B40}" destId="{722A4D64-377E-4F38-A116-2DC7F9248E5A}" srcOrd="6" destOrd="0" presId="urn:microsoft.com/office/officeart/2005/8/layout/gear1"/>
    <dgm:cxn modelId="{B996D25F-0DC4-4287-A412-CE18B917734E}" type="presParOf" srcId="{05D1D426-4477-45B9-B0A3-0FAE782D8B40}" destId="{21E7B0C9-A9D0-4378-90EC-41B836FA6314}" srcOrd="7" destOrd="0" presId="urn:microsoft.com/office/officeart/2005/8/layout/gear1"/>
    <dgm:cxn modelId="{440FFE38-65A0-4A00-8146-B647818FBF9E}" type="presParOf" srcId="{05D1D426-4477-45B9-B0A3-0FAE782D8B40}" destId="{457B92AD-6EFF-498C-A584-696BE7A5255E}" srcOrd="8" destOrd="0" presId="urn:microsoft.com/office/officeart/2005/8/layout/gear1"/>
    <dgm:cxn modelId="{7A9CEBEF-6022-4745-A91E-E82F6ABB0676}" type="presParOf" srcId="{05D1D426-4477-45B9-B0A3-0FAE782D8B40}" destId="{37594564-1698-435B-9FEE-02D4AE22229D}" srcOrd="9" destOrd="0" presId="urn:microsoft.com/office/officeart/2005/8/layout/gear1"/>
    <dgm:cxn modelId="{C1BA0CA5-BECB-44DF-B8BB-D2F7553A4BDC}" type="presParOf" srcId="{05D1D426-4477-45B9-B0A3-0FAE782D8B40}" destId="{20C938EE-F282-4D15-B5AC-D7AB6B920157}" srcOrd="10" destOrd="0" presId="urn:microsoft.com/office/officeart/2005/8/layout/gear1"/>
    <dgm:cxn modelId="{31FEFF05-1C49-478C-8E35-5267814CC2AB}" type="presParOf" srcId="{05D1D426-4477-45B9-B0A3-0FAE782D8B40}" destId="{B4EEF5C1-A796-42A6-AEB4-ADA1EB05D85B}" srcOrd="11" destOrd="0" presId="urn:microsoft.com/office/officeart/2005/8/layout/gear1"/>
    <dgm:cxn modelId="{C605A920-E7F9-4E13-8407-F9F14AA8C11D}" type="presParOf" srcId="{05D1D426-4477-45B9-B0A3-0FAE782D8B40}" destId="{0748470F-1028-4138-BDBD-0A38FB5D2F8F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5.xml><?xml version="1.0" encoding="utf-8"?>
<dgm:dataModel xmlns:dgm="http://schemas.openxmlformats.org/drawingml/2006/diagram" xmlns:a="http://schemas.openxmlformats.org/drawingml/2006/main">
  <dgm:ptLst>
    <dgm:pt modelId="{6DD50713-A58A-480C-8EB9-D4A2D20EC608}" type="doc">
      <dgm:prSet loTypeId="urn:microsoft.com/office/officeart/2005/8/layout/vProcess5" loCatId="process" qsTypeId="urn:microsoft.com/office/officeart/2005/8/quickstyle/3d3" qsCatId="3D" csTypeId="urn:microsoft.com/office/officeart/2005/8/colors/accent2_4" csCatId="accent2" phldr="1"/>
      <dgm:spPr/>
      <dgm:t>
        <a:bodyPr/>
        <a:lstStyle/>
        <a:p>
          <a:endParaRPr lang="ru-RU"/>
        </a:p>
      </dgm:t>
    </dgm:pt>
    <dgm:pt modelId="{5711B569-0B72-4C03-A19E-15313FF371A8}">
      <dgm:prSet custT="1"/>
      <dgm:spPr/>
      <dgm:t>
        <a:bodyPr/>
        <a:lstStyle/>
        <a:p>
          <a:pPr algn="r" rtl="0"/>
          <a:r>
            <a:rPr lang="ru-RU" sz="2000" b="1" dirty="0" smtClean="0"/>
            <a:t>Сведения о детях и родителях;             </a:t>
          </a:r>
          <a:r>
            <a:rPr lang="ru-RU" sz="2000" b="1" err="1" smtClean="0"/>
            <a:t>Портфолио</a:t>
          </a:r>
          <a:r>
            <a:rPr lang="ru-RU" sz="2000" b="1" smtClean="0"/>
            <a:t> ребёнка</a:t>
          </a:r>
          <a:endParaRPr lang="ru-RU" sz="2000" b="1" dirty="0"/>
        </a:p>
      </dgm:t>
    </dgm:pt>
    <dgm:pt modelId="{DFD62225-19CE-44EF-869E-299AB8B893C1}" type="parTrans" cxnId="{50DFCD41-6B57-424D-8967-75BB4240A881}">
      <dgm:prSet/>
      <dgm:spPr/>
      <dgm:t>
        <a:bodyPr/>
        <a:lstStyle/>
        <a:p>
          <a:endParaRPr lang="ru-RU"/>
        </a:p>
      </dgm:t>
    </dgm:pt>
    <dgm:pt modelId="{4687448D-51F8-44F4-989E-1E72FA2BB249}" type="sibTrans" cxnId="{50DFCD41-6B57-424D-8967-75BB4240A881}">
      <dgm:prSet/>
      <dgm:spPr/>
      <dgm:t>
        <a:bodyPr/>
        <a:lstStyle/>
        <a:p>
          <a:endParaRPr lang="ru-RU"/>
        </a:p>
      </dgm:t>
    </dgm:pt>
    <dgm:pt modelId="{5462AE89-CBB2-4E27-8B44-E3663C4B6ED5}">
      <dgm:prSet custT="1"/>
      <dgm:spPr/>
      <dgm:t>
        <a:bodyPr/>
        <a:lstStyle/>
        <a:p>
          <a:pPr rtl="0"/>
          <a:r>
            <a:rPr lang="ru-RU" sz="2000" b="1" dirty="0" smtClean="0"/>
            <a:t>              Лист здоровья;</a:t>
          </a:r>
          <a:endParaRPr lang="ru-RU" sz="2000" b="1" dirty="0"/>
        </a:p>
      </dgm:t>
    </dgm:pt>
    <dgm:pt modelId="{4490064B-F2E6-4DD8-9459-C75264AF3641}" type="parTrans" cxnId="{1FDEBEEB-E7BA-4FD0-81DE-6FE7A30FF4A6}">
      <dgm:prSet/>
      <dgm:spPr/>
      <dgm:t>
        <a:bodyPr/>
        <a:lstStyle/>
        <a:p>
          <a:endParaRPr lang="ru-RU"/>
        </a:p>
      </dgm:t>
    </dgm:pt>
    <dgm:pt modelId="{B5CB4981-D309-4051-A219-7EE2C6AE9820}" type="sibTrans" cxnId="{1FDEBEEB-E7BA-4FD0-81DE-6FE7A30FF4A6}">
      <dgm:prSet/>
      <dgm:spPr/>
      <dgm:t>
        <a:bodyPr/>
        <a:lstStyle/>
        <a:p>
          <a:endParaRPr lang="ru-RU"/>
        </a:p>
      </dgm:t>
    </dgm:pt>
    <dgm:pt modelId="{545516B4-169B-4008-BE63-857F0D401A9F}">
      <dgm:prSet custT="1"/>
      <dgm:spPr/>
      <dgm:t>
        <a:bodyPr/>
        <a:lstStyle/>
        <a:p>
          <a:pPr rtl="0"/>
          <a:r>
            <a:rPr lang="ru-RU" sz="2000" b="1" dirty="0" smtClean="0"/>
            <a:t>Результаты обследования речи детей (4-7 лет) – при необходимости, заполняется специалистом;</a:t>
          </a:r>
          <a:endParaRPr lang="ru-RU" sz="2000" b="1" dirty="0"/>
        </a:p>
      </dgm:t>
    </dgm:pt>
    <dgm:pt modelId="{C4687272-85B9-4E67-BD31-D572382A9676}" type="parTrans" cxnId="{9EA64139-41B7-4699-804F-3DF10CD9F310}">
      <dgm:prSet/>
      <dgm:spPr/>
      <dgm:t>
        <a:bodyPr/>
        <a:lstStyle/>
        <a:p>
          <a:endParaRPr lang="ru-RU"/>
        </a:p>
      </dgm:t>
    </dgm:pt>
    <dgm:pt modelId="{726A6EF0-DA37-4710-B2E2-A6DAFE59D1D3}" type="sibTrans" cxnId="{9EA64139-41B7-4699-804F-3DF10CD9F310}">
      <dgm:prSet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31A26C25-0037-4AC8-A439-63EC7E46BA0B}">
      <dgm:prSet custT="1"/>
      <dgm:spPr/>
      <dgm:t>
        <a:bodyPr/>
        <a:lstStyle/>
        <a:p>
          <a:pPr rtl="0"/>
          <a:r>
            <a:rPr lang="ru-RU" sz="2000" b="1" dirty="0" smtClean="0"/>
            <a:t>        Примерный режим дня;</a:t>
          </a:r>
          <a:endParaRPr lang="ru-RU" sz="2000" b="1" dirty="0"/>
        </a:p>
      </dgm:t>
    </dgm:pt>
    <dgm:pt modelId="{C1B658B0-58FA-45A4-B179-9E67099E9B7B}" type="parTrans" cxnId="{794285BF-6855-4E2E-9C2E-EA0CD21EAC81}">
      <dgm:prSet/>
      <dgm:spPr/>
      <dgm:t>
        <a:bodyPr/>
        <a:lstStyle/>
        <a:p>
          <a:endParaRPr lang="ru-RU"/>
        </a:p>
      </dgm:t>
    </dgm:pt>
    <dgm:pt modelId="{5447709F-D122-4284-8FE9-37A0029DBBFE}" type="sibTrans" cxnId="{794285BF-6855-4E2E-9C2E-EA0CD21EAC81}">
      <dgm:prSet/>
      <dgm:spPr/>
      <dgm:t>
        <a:bodyPr/>
        <a:lstStyle/>
        <a:p>
          <a:endParaRPr lang="ru-RU"/>
        </a:p>
      </dgm:t>
    </dgm:pt>
    <dgm:pt modelId="{193CE212-69F2-48EA-880B-19FEB5811A88}">
      <dgm:prSet custT="1"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2000" b="1" dirty="0" smtClean="0"/>
            <a:t>Примерный двигательный режим (на год);</a:t>
          </a:r>
          <a:endParaRPr lang="ru-RU" sz="2000" b="1" dirty="0"/>
        </a:p>
      </dgm:t>
    </dgm:pt>
    <dgm:pt modelId="{B62D2869-DB27-49C9-8618-41E1095EFF4D}" type="parTrans" cxnId="{CDA50AA4-E56A-4D11-8F22-D8915B9A23E4}">
      <dgm:prSet/>
      <dgm:spPr/>
      <dgm:t>
        <a:bodyPr/>
        <a:lstStyle/>
        <a:p>
          <a:endParaRPr lang="ru-RU"/>
        </a:p>
      </dgm:t>
    </dgm:pt>
    <dgm:pt modelId="{B586766D-2B11-4A18-A2A3-2CA64605AFAC}" type="sibTrans" cxnId="{CDA50AA4-E56A-4D11-8F22-D8915B9A23E4}">
      <dgm:prSet/>
      <dgm:spPr/>
      <dgm:t>
        <a:bodyPr/>
        <a:lstStyle/>
        <a:p>
          <a:endParaRPr lang="ru-RU"/>
        </a:p>
      </dgm:t>
    </dgm:pt>
    <dgm:pt modelId="{3F687D99-63C6-45E4-81AA-9ED69AD83C83}">
      <dgm:prSet/>
      <dgm:spPr/>
      <dgm:t>
        <a:bodyPr/>
        <a:lstStyle/>
        <a:p>
          <a:endParaRPr lang="ru-RU"/>
        </a:p>
      </dgm:t>
    </dgm:pt>
    <dgm:pt modelId="{2711391D-D6AF-4CF2-A34B-29ADB4BE7ED6}" type="parTrans" cxnId="{DFC61B1B-E068-4B1B-B386-79903AB6CA71}">
      <dgm:prSet/>
      <dgm:spPr/>
      <dgm:t>
        <a:bodyPr/>
        <a:lstStyle/>
        <a:p>
          <a:endParaRPr lang="ru-RU"/>
        </a:p>
      </dgm:t>
    </dgm:pt>
    <dgm:pt modelId="{AE084597-51FF-404D-A1B8-07D00A651475}" type="sibTrans" cxnId="{DFC61B1B-E068-4B1B-B386-79903AB6CA71}">
      <dgm:prSet/>
      <dgm:spPr/>
      <dgm:t>
        <a:bodyPr/>
        <a:lstStyle/>
        <a:p>
          <a:endParaRPr lang="ru-RU"/>
        </a:p>
      </dgm:t>
    </dgm:pt>
    <dgm:pt modelId="{870EECC2-8ED0-4762-B0B7-A200C74DA095}">
      <dgm:prSet/>
      <dgm:spPr/>
      <dgm:t>
        <a:bodyPr/>
        <a:lstStyle/>
        <a:p>
          <a:endParaRPr lang="ru-RU" dirty="0"/>
        </a:p>
      </dgm:t>
    </dgm:pt>
    <dgm:pt modelId="{39512420-DA6B-400D-A79A-E122F4791A01}" type="parTrans" cxnId="{84C44A34-99E2-483F-ADC5-B965423B6BA9}">
      <dgm:prSet/>
      <dgm:spPr/>
      <dgm:t>
        <a:bodyPr/>
        <a:lstStyle/>
        <a:p>
          <a:endParaRPr lang="ru-RU"/>
        </a:p>
      </dgm:t>
    </dgm:pt>
    <dgm:pt modelId="{D10B7921-2820-4E34-8F62-BFF15E957924}" type="sibTrans" cxnId="{84C44A34-99E2-483F-ADC5-B965423B6BA9}">
      <dgm:prSet/>
      <dgm:spPr/>
      <dgm:t>
        <a:bodyPr/>
        <a:lstStyle/>
        <a:p>
          <a:endParaRPr lang="ru-RU"/>
        </a:p>
      </dgm:t>
    </dgm:pt>
    <dgm:pt modelId="{04F8CA1F-E535-4CF6-BA7C-5F36965EB836}">
      <dgm:prSet/>
      <dgm:spPr/>
      <dgm:t>
        <a:bodyPr/>
        <a:lstStyle/>
        <a:p>
          <a:pPr rtl="0"/>
          <a:endParaRPr lang="ru-RU" dirty="0"/>
        </a:p>
      </dgm:t>
    </dgm:pt>
    <dgm:pt modelId="{52FC1E9A-288C-4FB9-BEB0-08D2EBB3396D}" type="parTrans" cxnId="{32ED4C68-0449-4BB6-9396-70CB36D36001}">
      <dgm:prSet/>
      <dgm:spPr/>
      <dgm:t>
        <a:bodyPr/>
        <a:lstStyle/>
        <a:p>
          <a:endParaRPr lang="ru-RU"/>
        </a:p>
      </dgm:t>
    </dgm:pt>
    <dgm:pt modelId="{CCAB282B-F013-4045-AB8F-8FB835AFFD17}" type="sibTrans" cxnId="{32ED4C68-0449-4BB6-9396-70CB36D36001}">
      <dgm:prSet/>
      <dgm:spPr/>
      <dgm:t>
        <a:bodyPr/>
        <a:lstStyle/>
        <a:p>
          <a:endParaRPr lang="ru-RU"/>
        </a:p>
      </dgm:t>
    </dgm:pt>
    <dgm:pt modelId="{B7C35D94-59F4-4D85-8454-EEB5DD99C07B}">
      <dgm:prSet/>
      <dgm:spPr/>
      <dgm:t>
        <a:bodyPr/>
        <a:lstStyle/>
        <a:p>
          <a:pPr rtl="0"/>
          <a:endParaRPr lang="ru-RU" dirty="0"/>
        </a:p>
      </dgm:t>
    </dgm:pt>
    <dgm:pt modelId="{4605E7FA-E002-43CA-8A49-6D675F22A6CE}" type="parTrans" cxnId="{BBAF90BE-6AC3-4AD7-B702-B966CC155C4B}">
      <dgm:prSet/>
      <dgm:spPr/>
      <dgm:t>
        <a:bodyPr/>
        <a:lstStyle/>
        <a:p>
          <a:endParaRPr lang="ru-RU"/>
        </a:p>
      </dgm:t>
    </dgm:pt>
    <dgm:pt modelId="{982854CD-8312-4780-9462-02F9DCF9B55C}" type="sibTrans" cxnId="{BBAF90BE-6AC3-4AD7-B702-B966CC155C4B}">
      <dgm:prSet/>
      <dgm:spPr/>
      <dgm:t>
        <a:bodyPr/>
        <a:lstStyle/>
        <a:p>
          <a:endParaRPr lang="ru-RU"/>
        </a:p>
      </dgm:t>
    </dgm:pt>
    <dgm:pt modelId="{535C2DCD-3E32-47BF-957E-16E0061FABED}">
      <dgm:prSet/>
      <dgm:spPr/>
      <dgm:t>
        <a:bodyPr/>
        <a:lstStyle/>
        <a:p>
          <a:pPr rtl="0"/>
          <a:endParaRPr lang="ru-RU" dirty="0"/>
        </a:p>
      </dgm:t>
    </dgm:pt>
    <dgm:pt modelId="{E213DFB6-16E6-41EA-991A-9B1CF36E9294}" type="parTrans" cxnId="{ADE83D19-0C06-4CC0-BD2E-6F920ECD4524}">
      <dgm:prSet/>
      <dgm:spPr/>
      <dgm:t>
        <a:bodyPr/>
        <a:lstStyle/>
        <a:p>
          <a:endParaRPr lang="ru-RU"/>
        </a:p>
      </dgm:t>
    </dgm:pt>
    <dgm:pt modelId="{3A7A5259-DD18-4B06-8F16-1BD4EC02B9FA}" type="sibTrans" cxnId="{ADE83D19-0C06-4CC0-BD2E-6F920ECD4524}">
      <dgm:prSet/>
      <dgm:spPr/>
      <dgm:t>
        <a:bodyPr/>
        <a:lstStyle/>
        <a:p>
          <a:endParaRPr lang="ru-RU"/>
        </a:p>
      </dgm:t>
    </dgm:pt>
    <dgm:pt modelId="{46239A50-9B89-4A83-8605-94F5B8474C23}">
      <dgm:prSet/>
      <dgm:spPr/>
      <dgm:t>
        <a:bodyPr/>
        <a:lstStyle/>
        <a:p>
          <a:endParaRPr lang="ru-RU"/>
        </a:p>
      </dgm:t>
    </dgm:pt>
    <dgm:pt modelId="{BE025A18-D7E2-4685-9A85-0F9EEBABA98D}" type="parTrans" cxnId="{1BA75675-11E4-4BCF-84ED-B61A4B482305}">
      <dgm:prSet/>
      <dgm:spPr/>
      <dgm:t>
        <a:bodyPr/>
        <a:lstStyle/>
        <a:p>
          <a:endParaRPr lang="ru-RU"/>
        </a:p>
      </dgm:t>
    </dgm:pt>
    <dgm:pt modelId="{C9FC48CF-B40B-4622-8812-F66BE61F7B53}" type="sibTrans" cxnId="{1BA75675-11E4-4BCF-84ED-B61A4B482305}">
      <dgm:prSet/>
      <dgm:spPr/>
      <dgm:t>
        <a:bodyPr/>
        <a:lstStyle/>
        <a:p>
          <a:endParaRPr lang="ru-RU"/>
        </a:p>
      </dgm:t>
    </dgm:pt>
    <dgm:pt modelId="{60A69E6C-529A-4A7D-9D53-E56E5C9DBB17}">
      <dgm:prSet custScaleX="117647" custScaleY="36284" custLinFactNeighborX="91" custLinFactNeighborY="1128"/>
      <dgm:spPr/>
      <dgm:t>
        <a:bodyPr/>
        <a:lstStyle/>
        <a:p>
          <a:endParaRPr lang="ru-RU"/>
        </a:p>
      </dgm:t>
    </dgm:pt>
    <dgm:pt modelId="{253D1AB1-A18F-472B-B12B-1E76528E1D04}" type="parTrans" cxnId="{B8ED3C1C-A18F-46FA-98AE-8ADA6B2F0A90}">
      <dgm:prSet/>
      <dgm:spPr/>
      <dgm:t>
        <a:bodyPr/>
        <a:lstStyle/>
        <a:p>
          <a:endParaRPr lang="ru-RU"/>
        </a:p>
      </dgm:t>
    </dgm:pt>
    <dgm:pt modelId="{F489C1E1-2E3B-4BD1-8EA3-21325389FAD3}" type="sibTrans" cxnId="{B8ED3C1C-A18F-46FA-98AE-8ADA6B2F0A90}">
      <dgm:prSet/>
      <dgm:spPr/>
      <dgm:t>
        <a:bodyPr/>
        <a:lstStyle/>
        <a:p>
          <a:endParaRPr lang="ru-RU"/>
        </a:p>
      </dgm:t>
    </dgm:pt>
    <dgm:pt modelId="{8309C66D-1F69-421D-941D-E927A40231A2}">
      <dgm:prSet custScaleX="63575" custScaleY="51969" custLinFactNeighborX="50692" custLinFactNeighborY="12424"/>
      <dgm:spPr/>
      <dgm:t>
        <a:bodyPr/>
        <a:lstStyle/>
        <a:p>
          <a:endParaRPr lang="ru-RU"/>
        </a:p>
      </dgm:t>
    </dgm:pt>
    <dgm:pt modelId="{63C1B547-1E3E-4FB9-B2C4-E675BAA4BDEB}" type="parTrans" cxnId="{9CBD4207-4A86-49B4-841A-2C6C5B5DFDCE}">
      <dgm:prSet/>
      <dgm:spPr/>
      <dgm:t>
        <a:bodyPr/>
        <a:lstStyle/>
        <a:p>
          <a:endParaRPr lang="ru-RU"/>
        </a:p>
      </dgm:t>
    </dgm:pt>
    <dgm:pt modelId="{1D27B2DC-E16F-4EE2-BF4C-2A55C55208F1}" type="sibTrans" cxnId="{9CBD4207-4A86-49B4-841A-2C6C5B5DFDCE}">
      <dgm:prSet custLinFactX="283" custLinFactNeighborX="100000" custLinFactNeighborY="74387"/>
      <dgm:spPr/>
      <dgm:t>
        <a:bodyPr/>
        <a:lstStyle/>
        <a:p>
          <a:endParaRPr lang="ru-RU"/>
        </a:p>
      </dgm:t>
    </dgm:pt>
    <dgm:pt modelId="{697E1BA2-7FA9-4359-BC1B-173401290E78}">
      <dgm:prSet custScaleX="63575" custScaleY="51969" custLinFactNeighborX="50692" custLinFactNeighborY="12424"/>
      <dgm:spPr/>
      <dgm:t>
        <a:bodyPr/>
        <a:lstStyle/>
        <a:p>
          <a:endParaRPr lang="ru-RU"/>
        </a:p>
      </dgm:t>
    </dgm:pt>
    <dgm:pt modelId="{DF1EEA4A-7BBA-4D47-B4F3-921E6FF98C50}" type="parTrans" cxnId="{FC2FF943-D3E8-449C-B8EA-216393BC1406}">
      <dgm:prSet/>
      <dgm:spPr/>
      <dgm:t>
        <a:bodyPr/>
        <a:lstStyle/>
        <a:p>
          <a:endParaRPr lang="ru-RU"/>
        </a:p>
      </dgm:t>
    </dgm:pt>
    <dgm:pt modelId="{70961FA6-C1F0-44FF-A079-B1E7A1311668}" type="sibTrans" cxnId="{FC2FF943-D3E8-449C-B8EA-216393BC1406}">
      <dgm:prSet custLinFactX="283" custLinFactNeighborX="100000" custLinFactNeighborY="74387"/>
      <dgm:spPr/>
      <dgm:t>
        <a:bodyPr/>
        <a:lstStyle/>
        <a:p>
          <a:endParaRPr lang="ru-RU"/>
        </a:p>
      </dgm:t>
    </dgm:pt>
    <dgm:pt modelId="{AF6EC87D-F4B4-4CCF-8EAA-D3BD7027220C}">
      <dgm:prSet custScaleX="63575" custScaleY="51969" custLinFactNeighborX="50692" custLinFactNeighborY="12424"/>
      <dgm:spPr/>
      <dgm:t>
        <a:bodyPr/>
        <a:lstStyle/>
        <a:p>
          <a:endParaRPr lang="ru-RU"/>
        </a:p>
      </dgm:t>
    </dgm:pt>
    <dgm:pt modelId="{6198D53A-5794-4BA7-97B4-C2EA01F25059}" type="parTrans" cxnId="{0D7A6DCF-2F7D-40F7-8F46-B6992AFED435}">
      <dgm:prSet/>
      <dgm:spPr/>
      <dgm:t>
        <a:bodyPr/>
        <a:lstStyle/>
        <a:p>
          <a:endParaRPr lang="ru-RU"/>
        </a:p>
      </dgm:t>
    </dgm:pt>
    <dgm:pt modelId="{A01239B8-BB2A-424F-AD6F-EEC9CA9CE6EC}" type="sibTrans" cxnId="{0D7A6DCF-2F7D-40F7-8F46-B6992AFED435}">
      <dgm:prSet custLinFactX="283" custLinFactNeighborX="100000" custLinFactNeighborY="74387"/>
      <dgm:spPr/>
      <dgm:t>
        <a:bodyPr/>
        <a:lstStyle/>
        <a:p>
          <a:endParaRPr lang="ru-RU"/>
        </a:p>
      </dgm:t>
    </dgm:pt>
    <dgm:pt modelId="{9ECA6B65-AAA7-4664-B13E-A8DFBBE30307}">
      <dgm:prSet custScaleX="63575" custScaleY="51969" custLinFactNeighborX="50692" custLinFactNeighborY="12424"/>
      <dgm:spPr/>
      <dgm:t>
        <a:bodyPr/>
        <a:lstStyle/>
        <a:p>
          <a:endParaRPr lang="ru-RU"/>
        </a:p>
      </dgm:t>
    </dgm:pt>
    <dgm:pt modelId="{AC740F0A-5BBD-42F1-9F8F-B21D87D5BC29}" type="parTrans" cxnId="{82E1D9F5-0CCA-422F-8165-AAA6F3E44B9D}">
      <dgm:prSet/>
      <dgm:spPr/>
      <dgm:t>
        <a:bodyPr/>
        <a:lstStyle/>
        <a:p>
          <a:endParaRPr lang="ru-RU"/>
        </a:p>
      </dgm:t>
    </dgm:pt>
    <dgm:pt modelId="{DB6E356D-6B32-49CA-9248-BFC69D5988DB}" type="sibTrans" cxnId="{82E1D9F5-0CCA-422F-8165-AAA6F3E44B9D}">
      <dgm:prSet custLinFactX="283" custLinFactNeighborX="100000" custLinFactNeighborY="74387"/>
      <dgm:spPr/>
      <dgm:t>
        <a:bodyPr/>
        <a:lstStyle/>
        <a:p>
          <a:endParaRPr lang="ru-RU"/>
        </a:p>
      </dgm:t>
    </dgm:pt>
    <dgm:pt modelId="{D60CE2CE-F834-40C5-91C2-76B69FC6AB65}">
      <dgm:prSet custScaleX="63575" custScaleY="51969" custLinFactNeighborX="50692" custLinFactNeighborY="12424"/>
      <dgm:spPr/>
      <dgm:t>
        <a:bodyPr/>
        <a:lstStyle/>
        <a:p>
          <a:endParaRPr lang="ru-RU"/>
        </a:p>
      </dgm:t>
    </dgm:pt>
    <dgm:pt modelId="{3B2C5EA2-AD0A-4742-ABD7-72ACA3228F30}" type="parTrans" cxnId="{99F1F059-C0F6-4628-AE64-0D66FDD521C9}">
      <dgm:prSet/>
      <dgm:spPr/>
      <dgm:t>
        <a:bodyPr/>
        <a:lstStyle/>
        <a:p>
          <a:endParaRPr lang="ru-RU"/>
        </a:p>
      </dgm:t>
    </dgm:pt>
    <dgm:pt modelId="{43CAC7C4-ACAB-4825-8D1E-09584E0EC55C}" type="sibTrans" cxnId="{99F1F059-C0F6-4628-AE64-0D66FDD521C9}">
      <dgm:prSet custLinFactX="283" custLinFactNeighborX="100000" custLinFactNeighborY="74387"/>
      <dgm:spPr/>
      <dgm:t>
        <a:bodyPr/>
        <a:lstStyle/>
        <a:p>
          <a:endParaRPr lang="ru-RU"/>
        </a:p>
      </dgm:t>
    </dgm:pt>
    <dgm:pt modelId="{255C8D10-CA7A-4686-9C7C-F3317ABB79DC}">
      <dgm:prSet custScaleX="62672" custScaleY="43619" custLinFactY="-100000" custLinFactNeighborX="-45192" custLinFactNeighborY="-112993"/>
      <dgm:spPr/>
      <dgm:t>
        <a:bodyPr/>
        <a:lstStyle/>
        <a:p>
          <a:endParaRPr lang="ru-RU"/>
        </a:p>
      </dgm:t>
    </dgm:pt>
    <dgm:pt modelId="{56E49ECC-1D9B-4126-9DBB-75DEDD31BBD7}" type="parTrans" cxnId="{C16FDB2A-9A8A-4E09-9CAF-B644C6BACEC1}">
      <dgm:prSet/>
      <dgm:spPr/>
      <dgm:t>
        <a:bodyPr/>
        <a:lstStyle/>
        <a:p>
          <a:endParaRPr lang="ru-RU"/>
        </a:p>
      </dgm:t>
    </dgm:pt>
    <dgm:pt modelId="{D5F7BAAD-3763-415D-B6FD-1DB69A73927A}" type="sibTrans" cxnId="{C16FDB2A-9A8A-4E09-9CAF-B644C6BACEC1}">
      <dgm:prSet custScaleY="89945" custLinFactX="-200000" custLinFactY="-180767" custLinFactNeighborX="-292130" custLinFactNeighborY="-200000"/>
      <dgm:spPr/>
      <dgm:t>
        <a:bodyPr/>
        <a:lstStyle/>
        <a:p>
          <a:endParaRPr lang="ru-RU"/>
        </a:p>
      </dgm:t>
    </dgm:pt>
    <dgm:pt modelId="{2520ECF8-8C2C-4CDC-8841-952FAD0EF025}">
      <dgm:prSet custScaleX="80377" custScaleY="40647" custLinFactNeighborX="-1058" custLinFactNeighborY="61827"/>
      <dgm:spPr/>
      <dgm:t>
        <a:bodyPr/>
        <a:lstStyle/>
        <a:p>
          <a:endParaRPr lang="ru-RU"/>
        </a:p>
      </dgm:t>
    </dgm:pt>
    <dgm:pt modelId="{B2505FD5-C165-4C7D-8818-1ACA9FA91A8A}" type="parTrans" cxnId="{4A2293CB-5DAF-440C-AE81-DEAEE702CDDF}">
      <dgm:prSet/>
      <dgm:spPr/>
      <dgm:t>
        <a:bodyPr/>
        <a:lstStyle/>
        <a:p>
          <a:endParaRPr lang="ru-RU"/>
        </a:p>
      </dgm:t>
    </dgm:pt>
    <dgm:pt modelId="{7EDD6543-1706-4E7E-B8B9-9AD12E31B54B}" type="sibTrans" cxnId="{4A2293CB-5DAF-440C-AE81-DEAEE702CDDF}">
      <dgm:prSet custLinFactY="190376" custLinFactNeighborX="59634" custLinFactNeighborY="200000"/>
      <dgm:spPr/>
      <dgm:t>
        <a:bodyPr/>
        <a:lstStyle/>
        <a:p>
          <a:endParaRPr lang="ru-RU"/>
        </a:p>
      </dgm:t>
    </dgm:pt>
    <dgm:pt modelId="{FB5ACA71-D6EE-4D75-9509-469326948F39}">
      <dgm:prSet custScaleX="80377" custScaleY="40647" custLinFactNeighborX="-1058" custLinFactNeighborY="61827"/>
      <dgm:spPr/>
      <dgm:t>
        <a:bodyPr/>
        <a:lstStyle/>
        <a:p>
          <a:endParaRPr lang="ru-RU"/>
        </a:p>
      </dgm:t>
    </dgm:pt>
    <dgm:pt modelId="{9E8841DE-11CB-44F8-A31B-E9AEDF5FBF6A}" type="parTrans" cxnId="{45807B21-A519-4B68-BCAF-5D905F676D5D}">
      <dgm:prSet/>
      <dgm:spPr/>
      <dgm:t>
        <a:bodyPr/>
        <a:lstStyle/>
        <a:p>
          <a:endParaRPr lang="ru-RU"/>
        </a:p>
      </dgm:t>
    </dgm:pt>
    <dgm:pt modelId="{647A81B5-F0B1-4662-A9C6-48AD840B08EB}" type="sibTrans" cxnId="{45807B21-A519-4B68-BCAF-5D905F676D5D}">
      <dgm:prSet custLinFactY="190376" custLinFactNeighborX="59634" custLinFactNeighborY="200000"/>
      <dgm:spPr/>
      <dgm:t>
        <a:bodyPr/>
        <a:lstStyle/>
        <a:p>
          <a:endParaRPr lang="ru-RU"/>
        </a:p>
      </dgm:t>
    </dgm:pt>
    <dgm:pt modelId="{3331D864-CC4C-407F-B6A7-0F4F9152EFD6}">
      <dgm:prSet custScaleX="110021" custScaleY="63291" custLinFactY="26419" custLinFactNeighborX="-3318" custLinFactNeighborY="100000"/>
      <dgm:spPr/>
      <dgm:t>
        <a:bodyPr/>
        <a:lstStyle/>
        <a:p>
          <a:endParaRPr lang="ru-RU"/>
        </a:p>
      </dgm:t>
    </dgm:pt>
    <dgm:pt modelId="{13A3F366-0D8E-4B51-99B4-0DD79FD891E8}" type="parTrans" cxnId="{856ED431-D344-411C-AB98-405AAD2F4FBF}">
      <dgm:prSet/>
      <dgm:spPr/>
      <dgm:t>
        <a:bodyPr/>
        <a:lstStyle/>
        <a:p>
          <a:endParaRPr lang="ru-RU"/>
        </a:p>
      </dgm:t>
    </dgm:pt>
    <dgm:pt modelId="{E5178AFE-B33C-4B3D-BA4B-62CE6FC87468}" type="sibTrans" cxnId="{856ED431-D344-411C-AB98-405AAD2F4FBF}">
      <dgm:prSet custLinFactY="-179813" custLinFactNeighborX="-30010" custLinFactNeighborY="-200000"/>
      <dgm:spPr/>
      <dgm:t>
        <a:bodyPr/>
        <a:lstStyle/>
        <a:p>
          <a:endParaRPr lang="ru-RU"/>
        </a:p>
      </dgm:t>
    </dgm:pt>
    <dgm:pt modelId="{A0721C77-CA80-4AC8-AEC2-69F62738167D}">
      <dgm:prSet/>
      <dgm:spPr/>
      <dgm:t>
        <a:bodyPr/>
        <a:lstStyle/>
        <a:p>
          <a:endParaRPr lang="ru-RU"/>
        </a:p>
      </dgm:t>
    </dgm:pt>
    <dgm:pt modelId="{EDD49F17-43B0-4ADF-870A-5487529498EF}" type="parTrans" cxnId="{42DB8E16-F1BF-4EF6-AF9C-A7589A08A16E}">
      <dgm:prSet/>
      <dgm:spPr/>
      <dgm:t>
        <a:bodyPr/>
        <a:lstStyle/>
        <a:p>
          <a:endParaRPr lang="ru-RU"/>
        </a:p>
      </dgm:t>
    </dgm:pt>
    <dgm:pt modelId="{C008B12C-EEAE-4A55-AC63-387D5180F7E8}" type="sibTrans" cxnId="{42DB8E16-F1BF-4EF6-AF9C-A7589A08A16E}">
      <dgm:prSet/>
      <dgm:spPr/>
      <dgm:t>
        <a:bodyPr/>
        <a:lstStyle/>
        <a:p>
          <a:endParaRPr lang="ru-RU"/>
        </a:p>
      </dgm:t>
    </dgm:pt>
    <dgm:pt modelId="{DD0C9DA7-714D-46D2-950C-396CF7DC4D62}">
      <dgm:prSet/>
      <dgm:spPr/>
      <dgm:t>
        <a:bodyPr/>
        <a:lstStyle/>
        <a:p>
          <a:endParaRPr lang="ru-RU"/>
        </a:p>
      </dgm:t>
    </dgm:pt>
    <dgm:pt modelId="{C0C09747-73A4-4AEB-9B83-3CE8D6C22A92}" type="parTrans" cxnId="{73890CF0-DBBF-4D9D-A708-78877698813F}">
      <dgm:prSet/>
      <dgm:spPr/>
      <dgm:t>
        <a:bodyPr/>
        <a:lstStyle/>
        <a:p>
          <a:endParaRPr lang="ru-RU"/>
        </a:p>
      </dgm:t>
    </dgm:pt>
    <dgm:pt modelId="{EEC3B611-E169-4E66-AAA2-0F2CC3061190}" type="sibTrans" cxnId="{73890CF0-DBBF-4D9D-A708-78877698813F}">
      <dgm:prSet/>
      <dgm:spPr/>
      <dgm:t>
        <a:bodyPr/>
        <a:lstStyle/>
        <a:p>
          <a:endParaRPr lang="ru-RU"/>
        </a:p>
      </dgm:t>
    </dgm:pt>
    <dgm:pt modelId="{AAE1D09B-9DDE-4AC6-A0C1-AFD04BE9F801}" type="pres">
      <dgm:prSet presAssocID="{6DD50713-A58A-480C-8EB9-D4A2D20EC608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3293E77-55D2-439B-B872-34C424A137AA}" type="pres">
      <dgm:prSet presAssocID="{6DD50713-A58A-480C-8EB9-D4A2D20EC608}" presName="dummyMaxCanvas" presStyleCnt="0">
        <dgm:presLayoutVars/>
      </dgm:prSet>
      <dgm:spPr/>
    </dgm:pt>
    <dgm:pt modelId="{C6B8F8D4-C6A8-4E80-8B9B-457017BD6575}" type="pres">
      <dgm:prSet presAssocID="{6DD50713-A58A-480C-8EB9-D4A2D20EC608}" presName="FiveNodes_1" presStyleLbl="node1" presStyleIdx="0" presStyleCnt="5" custScaleX="122387" custScaleY="40647" custLinFactNeighborX="8984" custLinFactNeighborY="618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2FADEB-B41D-474C-8734-1CA42C366DDA}" type="pres">
      <dgm:prSet presAssocID="{6DD50713-A58A-480C-8EB9-D4A2D20EC608}" presName="FiveNodes_2" presStyleLbl="node1" presStyleIdx="1" presStyleCnt="5" custScaleX="63575" custScaleY="51969" custLinFactNeighborX="50692" custLinFactNeighborY="124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1E6D4F-53AF-42EB-9C7F-E2E1324A0FB0}" type="pres">
      <dgm:prSet presAssocID="{6DD50713-A58A-480C-8EB9-D4A2D20EC608}" presName="FiveNodes_3" presStyleLbl="node1" presStyleIdx="2" presStyleCnt="5" custScaleX="110021" custScaleY="63291" custLinFactY="26419" custLinFactNeighborX="-331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A67BF3-4951-42AE-91D5-8B66B6AA274A}" type="pres">
      <dgm:prSet presAssocID="{6DD50713-A58A-480C-8EB9-D4A2D20EC608}" presName="FiveNodes_4" presStyleLbl="node1" presStyleIdx="3" presStyleCnt="5" custScaleX="62672" custScaleY="56692" custLinFactY="-100000" custLinFactNeighborX="-43276" custLinFactNeighborY="-1129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D2A028-24E1-4D19-89D4-CC52D70C5ABB}" type="pres">
      <dgm:prSet presAssocID="{6DD50713-A58A-480C-8EB9-D4A2D20EC608}" presName="FiveNodes_5" presStyleLbl="node1" presStyleIdx="4" presStyleCnt="5" custScaleX="100668" custScaleY="43741" custLinFactY="-100000" custLinFactNeighborX="-6830" custLinFactNeighborY="-1549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3CBC8-7C95-4DE1-A9C0-6F69ACA09576}" type="pres">
      <dgm:prSet presAssocID="{6DD50713-A58A-480C-8EB9-D4A2D20EC608}" presName="FiveConn_1-2" presStyleLbl="fgAccFollowNode1" presStyleIdx="0" presStyleCnt="4" custScaleY="240775" custLinFactY="200000" custLinFactNeighborX="79744" custLinFactNeighborY="2305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34B4CD-7BE5-47B0-A490-42A16924DAA9}" type="pres">
      <dgm:prSet presAssocID="{6DD50713-A58A-480C-8EB9-D4A2D20EC608}" presName="FiveConn_2-3" presStyleLbl="fgAccFollowNode1" presStyleIdx="1" presStyleCnt="4" custScaleY="160333" custLinFactNeighborX="57904" custLinFactNeighborY="442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B6B2EB-8A16-423C-9A49-38AF81AA096E}" type="pres">
      <dgm:prSet presAssocID="{6DD50713-A58A-480C-8EB9-D4A2D20EC608}" presName="FiveConn_3-4" presStyleLbl="fgAccFollowNode1" presStyleIdx="2" presStyleCnt="4" custLinFactX="-200000" custLinFactY="-119481" custLinFactNeighborX="-296872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6C215CF-3950-425D-A97B-BBF0571622E0}" type="pres">
      <dgm:prSet presAssocID="{6DD50713-A58A-480C-8EB9-D4A2D20EC608}" presName="FiveConn_4-5" presStyleLbl="fgAccFollowNode1" presStyleIdx="3" presStyleCnt="4" custScaleY="150278" custLinFactX="-214397" custLinFactY="-190822" custLinFactNeighborX="-300000" custLinFactNeighborY="-2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593D22-A543-48EF-9252-D531FA02D891}" type="pres">
      <dgm:prSet presAssocID="{6DD50713-A58A-480C-8EB9-D4A2D20EC60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91E7F-80B7-43A1-B03F-6E333F1351A8}" type="pres">
      <dgm:prSet presAssocID="{6DD50713-A58A-480C-8EB9-D4A2D20EC60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82AC657-8511-4BFA-8E46-BF34EBB5DE99}" type="pres">
      <dgm:prSet presAssocID="{6DD50713-A58A-480C-8EB9-D4A2D20EC60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0B35F2-F3F0-4EF2-92FA-8C46837CD594}" type="pres">
      <dgm:prSet presAssocID="{6DD50713-A58A-480C-8EB9-D4A2D20EC60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A0A3481-0AB5-4A0D-B9C0-BD94FA91F424}" type="pres">
      <dgm:prSet presAssocID="{6DD50713-A58A-480C-8EB9-D4A2D20EC60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6EECC2-6543-47C7-8375-6A26205ED402}" type="presOf" srcId="{5711B569-0B72-4C03-A19E-15313FF371A8}" destId="{B2593D22-A543-48EF-9252-D531FA02D891}" srcOrd="1" destOrd="0" presId="urn:microsoft.com/office/officeart/2005/8/layout/vProcess5"/>
    <dgm:cxn modelId="{BBAF90BE-6AC3-4AD7-B702-B966CC155C4B}" srcId="{6DD50713-A58A-480C-8EB9-D4A2D20EC608}" destId="{B7C35D94-59F4-4D85-8454-EEB5DD99C07B}" srcOrd="8" destOrd="0" parTransId="{4605E7FA-E002-43CA-8A49-6D675F22A6CE}" sibTransId="{982854CD-8312-4780-9462-02F9DCF9B55C}"/>
    <dgm:cxn modelId="{D21D4378-F09B-488A-A8DE-863B3737E4C5}" type="presOf" srcId="{193CE212-69F2-48EA-880B-19FEB5811A88}" destId="{B8D2A028-24E1-4D19-89D4-CC52D70C5ABB}" srcOrd="0" destOrd="0" presId="urn:microsoft.com/office/officeart/2005/8/layout/vProcess5"/>
    <dgm:cxn modelId="{DF8CA4BC-17B6-4C05-A8DE-7493593D907A}" type="presOf" srcId="{31A26C25-0037-4AC8-A439-63EC7E46BA0B}" destId="{610B35F2-F3F0-4EF2-92FA-8C46837CD594}" srcOrd="1" destOrd="0" presId="urn:microsoft.com/office/officeart/2005/8/layout/vProcess5"/>
    <dgm:cxn modelId="{B8ED3C1C-A18F-46FA-98AE-8ADA6B2F0A90}" srcId="{6DD50713-A58A-480C-8EB9-D4A2D20EC608}" destId="{60A69E6C-529A-4A7D-9D53-E56E5C9DBB17}" srcOrd="11" destOrd="0" parTransId="{253D1AB1-A18F-472B-B12B-1E76528E1D04}" sibTransId="{F489C1E1-2E3B-4BD1-8EA3-21325389FAD3}"/>
    <dgm:cxn modelId="{1FDEBEEB-E7BA-4FD0-81DE-6FE7A30FF4A6}" srcId="{6DD50713-A58A-480C-8EB9-D4A2D20EC608}" destId="{5462AE89-CBB2-4E27-8B44-E3663C4B6ED5}" srcOrd="1" destOrd="0" parTransId="{4490064B-F2E6-4DD8-9459-C75264AF3641}" sibTransId="{B5CB4981-D309-4051-A219-7EE2C6AE9820}"/>
    <dgm:cxn modelId="{5E5F4AAF-6CFB-4312-887F-2D1C581B17B1}" type="presOf" srcId="{545516B4-169B-4008-BE63-857F0D401A9F}" destId="{982AC657-8511-4BFA-8E46-BF34EBB5DE99}" srcOrd="1" destOrd="0" presId="urn:microsoft.com/office/officeart/2005/8/layout/vProcess5"/>
    <dgm:cxn modelId="{CD7DFFCF-C6EE-4DE7-B7E2-39ECDEE20368}" type="presOf" srcId="{193CE212-69F2-48EA-880B-19FEB5811A88}" destId="{3A0A3481-0AB5-4A0D-B9C0-BD94FA91F424}" srcOrd="1" destOrd="0" presId="urn:microsoft.com/office/officeart/2005/8/layout/vProcess5"/>
    <dgm:cxn modelId="{B3B44E05-5770-4AED-B37A-62FCAE41FD6C}" type="presOf" srcId="{726A6EF0-DA37-4710-B2E2-A6DAFE59D1D3}" destId="{96B6B2EB-8A16-423C-9A49-38AF81AA096E}" srcOrd="0" destOrd="0" presId="urn:microsoft.com/office/officeart/2005/8/layout/vProcess5"/>
    <dgm:cxn modelId="{A1D73876-E89B-4061-BE4B-0D63C26ED872}" type="presOf" srcId="{545516B4-169B-4008-BE63-857F0D401A9F}" destId="{A41E6D4F-53AF-42EB-9C7F-E2E1324A0FB0}" srcOrd="0" destOrd="0" presId="urn:microsoft.com/office/officeart/2005/8/layout/vProcess5"/>
    <dgm:cxn modelId="{4ADDB420-D27F-45A5-83F9-FE35782B0A43}" type="presOf" srcId="{B5CB4981-D309-4051-A219-7EE2C6AE9820}" destId="{5734B4CD-7BE5-47B0-A490-42A16924DAA9}" srcOrd="0" destOrd="0" presId="urn:microsoft.com/office/officeart/2005/8/layout/vProcess5"/>
    <dgm:cxn modelId="{9EA64139-41B7-4699-804F-3DF10CD9F310}" srcId="{6DD50713-A58A-480C-8EB9-D4A2D20EC608}" destId="{545516B4-169B-4008-BE63-857F0D401A9F}" srcOrd="2" destOrd="0" parTransId="{C4687272-85B9-4E67-BD31-D572382A9676}" sibTransId="{726A6EF0-DA37-4710-B2E2-A6DAFE59D1D3}"/>
    <dgm:cxn modelId="{C8087386-C451-4ED0-A15B-3DD8EEEAB638}" type="presOf" srcId="{5462AE89-CBB2-4E27-8B44-E3663C4B6ED5}" destId="{462FADEB-B41D-474C-8734-1CA42C366DDA}" srcOrd="0" destOrd="0" presId="urn:microsoft.com/office/officeart/2005/8/layout/vProcess5"/>
    <dgm:cxn modelId="{DFC61B1B-E068-4B1B-B386-79903AB6CA71}" srcId="{6DD50713-A58A-480C-8EB9-D4A2D20EC608}" destId="{3F687D99-63C6-45E4-81AA-9ED69AD83C83}" srcOrd="5" destOrd="0" parTransId="{2711391D-D6AF-4CF2-A34B-29ADB4BE7ED6}" sibTransId="{AE084597-51FF-404D-A1B8-07D00A651475}"/>
    <dgm:cxn modelId="{32ED4C68-0449-4BB6-9396-70CB36D36001}" srcId="{6DD50713-A58A-480C-8EB9-D4A2D20EC608}" destId="{04F8CA1F-E535-4CF6-BA7C-5F36965EB836}" srcOrd="7" destOrd="0" parTransId="{52FC1E9A-288C-4FB9-BEB0-08D2EBB3396D}" sibTransId="{CCAB282B-F013-4045-AB8F-8FB835AFFD17}"/>
    <dgm:cxn modelId="{73890CF0-DBBF-4D9D-A708-78877698813F}" srcId="{6DD50713-A58A-480C-8EB9-D4A2D20EC608}" destId="{DD0C9DA7-714D-46D2-950C-396CF7DC4D62}" srcOrd="22" destOrd="0" parTransId="{C0C09747-73A4-4AEB-9B83-3CE8D6C22A92}" sibTransId="{EEC3B611-E169-4E66-AAA2-0F2CC3061190}"/>
    <dgm:cxn modelId="{856ED431-D344-411C-AB98-405AAD2F4FBF}" srcId="{6DD50713-A58A-480C-8EB9-D4A2D20EC608}" destId="{3331D864-CC4C-407F-B6A7-0F4F9152EFD6}" srcOrd="20" destOrd="0" parTransId="{13A3F366-0D8E-4B51-99B4-0DD79FD891E8}" sibTransId="{E5178AFE-B33C-4B3D-BA4B-62CE6FC87468}"/>
    <dgm:cxn modelId="{C56744CF-6F7A-4858-98C0-C238551484C3}" type="presOf" srcId="{4687448D-51F8-44F4-989E-1E72FA2BB249}" destId="{8A63CBC8-7C95-4DE1-A9C0-6F69ACA09576}" srcOrd="0" destOrd="0" presId="urn:microsoft.com/office/officeart/2005/8/layout/vProcess5"/>
    <dgm:cxn modelId="{ADE83D19-0C06-4CC0-BD2E-6F920ECD4524}" srcId="{6DD50713-A58A-480C-8EB9-D4A2D20EC608}" destId="{535C2DCD-3E32-47BF-957E-16E0061FABED}" srcOrd="9" destOrd="0" parTransId="{E213DFB6-16E6-41EA-991A-9B1CF36E9294}" sibTransId="{3A7A5259-DD18-4B06-8F16-1BD4EC02B9FA}"/>
    <dgm:cxn modelId="{42DB8E16-F1BF-4EF6-AF9C-A7589A08A16E}" srcId="{6DD50713-A58A-480C-8EB9-D4A2D20EC608}" destId="{A0721C77-CA80-4AC8-AEC2-69F62738167D}" srcOrd="21" destOrd="0" parTransId="{EDD49F17-43B0-4ADF-870A-5487529498EF}" sibTransId="{C008B12C-EEAE-4A55-AC63-387D5180F7E8}"/>
    <dgm:cxn modelId="{9CBD4207-4A86-49B4-841A-2C6C5B5DFDCE}" srcId="{6DD50713-A58A-480C-8EB9-D4A2D20EC608}" destId="{8309C66D-1F69-421D-941D-E927A40231A2}" srcOrd="12" destOrd="0" parTransId="{63C1B547-1E3E-4FB9-B2C4-E675BAA4BDEB}" sibTransId="{1D27B2DC-E16F-4EE2-BF4C-2A55C55208F1}"/>
    <dgm:cxn modelId="{C16FDB2A-9A8A-4E09-9CAF-B644C6BACEC1}" srcId="{6DD50713-A58A-480C-8EB9-D4A2D20EC608}" destId="{255C8D10-CA7A-4686-9C7C-F3317ABB79DC}" srcOrd="17" destOrd="0" parTransId="{56E49ECC-1D9B-4126-9DBB-75DEDD31BBD7}" sibTransId="{D5F7BAAD-3763-415D-B6FD-1DB69A73927A}"/>
    <dgm:cxn modelId="{82E1D9F5-0CCA-422F-8165-AAA6F3E44B9D}" srcId="{6DD50713-A58A-480C-8EB9-D4A2D20EC608}" destId="{9ECA6B65-AAA7-4664-B13E-A8DFBBE30307}" srcOrd="15" destOrd="0" parTransId="{AC740F0A-5BBD-42F1-9F8F-B21D87D5BC29}" sibTransId="{DB6E356D-6B32-49CA-9248-BFC69D5988DB}"/>
    <dgm:cxn modelId="{FC2FF943-D3E8-449C-B8EA-216393BC1406}" srcId="{6DD50713-A58A-480C-8EB9-D4A2D20EC608}" destId="{697E1BA2-7FA9-4359-BC1B-173401290E78}" srcOrd="13" destOrd="0" parTransId="{DF1EEA4A-7BBA-4D47-B4F3-921E6FF98C50}" sibTransId="{70961FA6-C1F0-44FF-A079-B1E7A1311668}"/>
    <dgm:cxn modelId="{84C44A34-99E2-483F-ADC5-B965423B6BA9}" srcId="{6DD50713-A58A-480C-8EB9-D4A2D20EC608}" destId="{870EECC2-8ED0-4762-B0B7-A200C74DA095}" srcOrd="6" destOrd="0" parTransId="{39512420-DA6B-400D-A79A-E122F4791A01}" sibTransId="{D10B7921-2820-4E34-8F62-BFF15E957924}"/>
    <dgm:cxn modelId="{0D7A6DCF-2F7D-40F7-8F46-B6992AFED435}" srcId="{6DD50713-A58A-480C-8EB9-D4A2D20EC608}" destId="{AF6EC87D-F4B4-4CCF-8EAA-D3BD7027220C}" srcOrd="14" destOrd="0" parTransId="{6198D53A-5794-4BA7-97B4-C2EA01F25059}" sibTransId="{A01239B8-BB2A-424F-AD6F-EEC9CA9CE6EC}"/>
    <dgm:cxn modelId="{45807B21-A519-4B68-BCAF-5D905F676D5D}" srcId="{6DD50713-A58A-480C-8EB9-D4A2D20EC608}" destId="{FB5ACA71-D6EE-4D75-9509-469326948F39}" srcOrd="19" destOrd="0" parTransId="{9E8841DE-11CB-44F8-A31B-E9AEDF5FBF6A}" sibTransId="{647A81B5-F0B1-4662-A9C6-48AD840B08EB}"/>
    <dgm:cxn modelId="{08C2C0C3-70D3-41A4-8ACA-27A8D1C006CD}" type="presOf" srcId="{31A26C25-0037-4AC8-A439-63EC7E46BA0B}" destId="{EAA67BF3-4951-42AE-91D5-8B66B6AA274A}" srcOrd="0" destOrd="0" presId="urn:microsoft.com/office/officeart/2005/8/layout/vProcess5"/>
    <dgm:cxn modelId="{009C5416-A589-4E01-8F4E-91C3E90F6EA6}" type="presOf" srcId="{5462AE89-CBB2-4E27-8B44-E3663C4B6ED5}" destId="{52B91E7F-80B7-43A1-B03F-6E333F1351A8}" srcOrd="1" destOrd="0" presId="urn:microsoft.com/office/officeart/2005/8/layout/vProcess5"/>
    <dgm:cxn modelId="{99F1F059-C0F6-4628-AE64-0D66FDD521C9}" srcId="{6DD50713-A58A-480C-8EB9-D4A2D20EC608}" destId="{D60CE2CE-F834-40C5-91C2-76B69FC6AB65}" srcOrd="16" destOrd="0" parTransId="{3B2C5EA2-AD0A-4742-ABD7-72ACA3228F30}" sibTransId="{43CAC7C4-ACAB-4825-8D1E-09584E0EC55C}"/>
    <dgm:cxn modelId="{4A2293CB-5DAF-440C-AE81-DEAEE702CDDF}" srcId="{6DD50713-A58A-480C-8EB9-D4A2D20EC608}" destId="{2520ECF8-8C2C-4CDC-8841-952FAD0EF025}" srcOrd="18" destOrd="0" parTransId="{B2505FD5-C165-4C7D-8818-1ACA9FA91A8A}" sibTransId="{7EDD6543-1706-4E7E-B8B9-9AD12E31B54B}"/>
    <dgm:cxn modelId="{CDA50AA4-E56A-4D11-8F22-D8915B9A23E4}" srcId="{6DD50713-A58A-480C-8EB9-D4A2D20EC608}" destId="{193CE212-69F2-48EA-880B-19FEB5811A88}" srcOrd="4" destOrd="0" parTransId="{B62D2869-DB27-49C9-8618-41E1095EFF4D}" sibTransId="{B586766D-2B11-4A18-A2A3-2CA64605AFAC}"/>
    <dgm:cxn modelId="{1BA75675-11E4-4BCF-84ED-B61A4B482305}" srcId="{6DD50713-A58A-480C-8EB9-D4A2D20EC608}" destId="{46239A50-9B89-4A83-8605-94F5B8474C23}" srcOrd="10" destOrd="0" parTransId="{BE025A18-D7E2-4685-9A85-0F9EEBABA98D}" sibTransId="{C9FC48CF-B40B-4622-8812-F66BE61F7B53}"/>
    <dgm:cxn modelId="{50DFCD41-6B57-424D-8967-75BB4240A881}" srcId="{6DD50713-A58A-480C-8EB9-D4A2D20EC608}" destId="{5711B569-0B72-4C03-A19E-15313FF371A8}" srcOrd="0" destOrd="0" parTransId="{DFD62225-19CE-44EF-869E-299AB8B893C1}" sibTransId="{4687448D-51F8-44F4-989E-1E72FA2BB249}"/>
    <dgm:cxn modelId="{794285BF-6855-4E2E-9C2E-EA0CD21EAC81}" srcId="{6DD50713-A58A-480C-8EB9-D4A2D20EC608}" destId="{31A26C25-0037-4AC8-A439-63EC7E46BA0B}" srcOrd="3" destOrd="0" parTransId="{C1B658B0-58FA-45A4-B179-9E67099E9B7B}" sibTransId="{5447709F-D122-4284-8FE9-37A0029DBBFE}"/>
    <dgm:cxn modelId="{B34201EF-C26D-4C99-96E7-EFC9E0992DAF}" type="presOf" srcId="{5711B569-0B72-4C03-A19E-15313FF371A8}" destId="{C6B8F8D4-C6A8-4E80-8B9B-457017BD6575}" srcOrd="0" destOrd="0" presId="urn:microsoft.com/office/officeart/2005/8/layout/vProcess5"/>
    <dgm:cxn modelId="{00CAB773-995C-435B-8A75-2A2F73FD44E4}" type="presOf" srcId="{5447709F-D122-4284-8FE9-37A0029DBBFE}" destId="{76C215CF-3950-425D-A97B-BBF0571622E0}" srcOrd="0" destOrd="0" presId="urn:microsoft.com/office/officeart/2005/8/layout/vProcess5"/>
    <dgm:cxn modelId="{4A03DCE1-34F9-4D78-8CED-547F4779D7A3}" type="presOf" srcId="{6DD50713-A58A-480C-8EB9-D4A2D20EC608}" destId="{AAE1D09B-9DDE-4AC6-A0C1-AFD04BE9F801}" srcOrd="0" destOrd="0" presId="urn:microsoft.com/office/officeart/2005/8/layout/vProcess5"/>
    <dgm:cxn modelId="{3856609B-F554-4F73-9F0A-B1A6E95D7CE6}" type="presParOf" srcId="{AAE1D09B-9DDE-4AC6-A0C1-AFD04BE9F801}" destId="{93293E77-55D2-439B-B872-34C424A137AA}" srcOrd="0" destOrd="0" presId="urn:microsoft.com/office/officeart/2005/8/layout/vProcess5"/>
    <dgm:cxn modelId="{0F6B60E6-0108-4D5B-AEE3-A8DFAF432DBC}" type="presParOf" srcId="{AAE1D09B-9DDE-4AC6-A0C1-AFD04BE9F801}" destId="{C6B8F8D4-C6A8-4E80-8B9B-457017BD6575}" srcOrd="1" destOrd="0" presId="urn:microsoft.com/office/officeart/2005/8/layout/vProcess5"/>
    <dgm:cxn modelId="{393D6543-8F1B-4D37-9B06-85CAD15D8FF4}" type="presParOf" srcId="{AAE1D09B-9DDE-4AC6-A0C1-AFD04BE9F801}" destId="{462FADEB-B41D-474C-8734-1CA42C366DDA}" srcOrd="2" destOrd="0" presId="urn:microsoft.com/office/officeart/2005/8/layout/vProcess5"/>
    <dgm:cxn modelId="{FA28422C-83CA-48DC-8D64-A3E0B4E417E5}" type="presParOf" srcId="{AAE1D09B-9DDE-4AC6-A0C1-AFD04BE9F801}" destId="{A41E6D4F-53AF-42EB-9C7F-E2E1324A0FB0}" srcOrd="3" destOrd="0" presId="urn:microsoft.com/office/officeart/2005/8/layout/vProcess5"/>
    <dgm:cxn modelId="{EB35B9A4-65F4-4A60-97FE-367A45C71D78}" type="presParOf" srcId="{AAE1D09B-9DDE-4AC6-A0C1-AFD04BE9F801}" destId="{EAA67BF3-4951-42AE-91D5-8B66B6AA274A}" srcOrd="4" destOrd="0" presId="urn:microsoft.com/office/officeart/2005/8/layout/vProcess5"/>
    <dgm:cxn modelId="{70AC9FCD-A635-4746-9A62-F8173B6CA4F2}" type="presParOf" srcId="{AAE1D09B-9DDE-4AC6-A0C1-AFD04BE9F801}" destId="{B8D2A028-24E1-4D19-89D4-CC52D70C5ABB}" srcOrd="5" destOrd="0" presId="urn:microsoft.com/office/officeart/2005/8/layout/vProcess5"/>
    <dgm:cxn modelId="{755838DA-1BDD-41EC-9824-772F0E588353}" type="presParOf" srcId="{AAE1D09B-9DDE-4AC6-A0C1-AFD04BE9F801}" destId="{8A63CBC8-7C95-4DE1-A9C0-6F69ACA09576}" srcOrd="6" destOrd="0" presId="urn:microsoft.com/office/officeart/2005/8/layout/vProcess5"/>
    <dgm:cxn modelId="{78F2C763-7BC1-4B52-8D47-0185B0138C03}" type="presParOf" srcId="{AAE1D09B-9DDE-4AC6-A0C1-AFD04BE9F801}" destId="{5734B4CD-7BE5-47B0-A490-42A16924DAA9}" srcOrd="7" destOrd="0" presId="urn:microsoft.com/office/officeart/2005/8/layout/vProcess5"/>
    <dgm:cxn modelId="{B4A9CB0C-E6D2-4CFA-A532-105916B28033}" type="presParOf" srcId="{AAE1D09B-9DDE-4AC6-A0C1-AFD04BE9F801}" destId="{96B6B2EB-8A16-423C-9A49-38AF81AA096E}" srcOrd="8" destOrd="0" presId="urn:microsoft.com/office/officeart/2005/8/layout/vProcess5"/>
    <dgm:cxn modelId="{404D6141-5685-4DFA-BDD8-C9BEDD284AF8}" type="presParOf" srcId="{AAE1D09B-9DDE-4AC6-A0C1-AFD04BE9F801}" destId="{76C215CF-3950-425D-A97B-BBF0571622E0}" srcOrd="9" destOrd="0" presId="urn:microsoft.com/office/officeart/2005/8/layout/vProcess5"/>
    <dgm:cxn modelId="{3A7159ED-B819-4A74-8219-87FF8AB899E9}" type="presParOf" srcId="{AAE1D09B-9DDE-4AC6-A0C1-AFD04BE9F801}" destId="{B2593D22-A543-48EF-9252-D531FA02D891}" srcOrd="10" destOrd="0" presId="urn:microsoft.com/office/officeart/2005/8/layout/vProcess5"/>
    <dgm:cxn modelId="{D9228160-A40B-4C57-A95C-014965F1BE39}" type="presParOf" srcId="{AAE1D09B-9DDE-4AC6-A0C1-AFD04BE9F801}" destId="{52B91E7F-80B7-43A1-B03F-6E333F1351A8}" srcOrd="11" destOrd="0" presId="urn:microsoft.com/office/officeart/2005/8/layout/vProcess5"/>
    <dgm:cxn modelId="{55572FB6-9F15-4441-99F6-44B366D10611}" type="presParOf" srcId="{AAE1D09B-9DDE-4AC6-A0C1-AFD04BE9F801}" destId="{982AC657-8511-4BFA-8E46-BF34EBB5DE99}" srcOrd="12" destOrd="0" presId="urn:microsoft.com/office/officeart/2005/8/layout/vProcess5"/>
    <dgm:cxn modelId="{F7034C9F-7629-4177-AFA0-AEDB1BDDE44A}" type="presParOf" srcId="{AAE1D09B-9DDE-4AC6-A0C1-AFD04BE9F801}" destId="{610B35F2-F3F0-4EF2-92FA-8C46837CD594}" srcOrd="13" destOrd="0" presId="urn:microsoft.com/office/officeart/2005/8/layout/vProcess5"/>
    <dgm:cxn modelId="{3FAC9CF5-585D-4B55-B5D3-8CE82540BDED}" type="presParOf" srcId="{AAE1D09B-9DDE-4AC6-A0C1-AFD04BE9F801}" destId="{3A0A3481-0AB5-4A0D-B9C0-BD94FA91F424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6.xml><?xml version="1.0" encoding="utf-8"?>
<dgm:dataModel xmlns:dgm="http://schemas.openxmlformats.org/drawingml/2006/diagram" xmlns:a="http://schemas.openxmlformats.org/drawingml/2006/main">
  <dgm:ptLst>
    <dgm:pt modelId="{CEB09C63-25EF-4236-A8BE-E0B8977E89A0}" type="doc">
      <dgm:prSet loTypeId="urn:microsoft.com/office/officeart/2005/8/layout/vProcess5" loCatId="process" qsTypeId="urn:microsoft.com/office/officeart/2005/8/quickstyle/3d8" qsCatId="3D" csTypeId="urn:microsoft.com/office/officeart/2005/8/colors/accent3_4" csCatId="accent3" phldr="1"/>
      <dgm:spPr/>
      <dgm:t>
        <a:bodyPr/>
        <a:lstStyle/>
        <a:p>
          <a:endParaRPr lang="ru-RU"/>
        </a:p>
      </dgm:t>
    </dgm:pt>
    <dgm:pt modelId="{52BA2BFF-6556-4235-87C6-670B24914701}">
      <dgm:prSet custT="1"/>
      <dgm:spPr/>
      <dgm:t>
        <a:bodyPr/>
        <a:lstStyle/>
        <a:p>
          <a:pPr rtl="0"/>
          <a:r>
            <a:rPr lang="ru-RU" sz="2000" b="1" dirty="0" smtClean="0"/>
            <a:t>Календарь праздников, знаменательных дат  и событий (как один из механизмов реализации Программы через комплексно-тематическое планирование);</a:t>
          </a:r>
          <a:endParaRPr lang="ru-RU" sz="2000" b="1" dirty="0"/>
        </a:p>
      </dgm:t>
    </dgm:pt>
    <dgm:pt modelId="{BCE74447-CFFC-4441-8EFD-97764927D292}" type="parTrans" cxnId="{D1F2715A-EA1F-4E2E-BD7C-6E84C57BEA1C}">
      <dgm:prSet/>
      <dgm:spPr/>
      <dgm:t>
        <a:bodyPr/>
        <a:lstStyle/>
        <a:p>
          <a:endParaRPr lang="ru-RU"/>
        </a:p>
      </dgm:t>
    </dgm:pt>
    <dgm:pt modelId="{8F1D03C9-3BFF-4ED4-8365-EDFCC2CDCDF8}" type="sibTrans" cxnId="{D1F2715A-EA1F-4E2E-BD7C-6E84C57BEA1C}">
      <dgm:prSet/>
      <dgm:spPr/>
      <dgm:t>
        <a:bodyPr/>
        <a:lstStyle/>
        <a:p>
          <a:endParaRPr lang="ru-RU"/>
        </a:p>
      </dgm:t>
    </dgm:pt>
    <dgm:pt modelId="{240C8739-5AAC-4F55-91B4-BE36A8576E93}">
      <dgm:prSet custT="1"/>
      <dgm:spPr/>
      <dgm:t>
        <a:bodyPr/>
        <a:lstStyle/>
        <a:p>
          <a:pPr rtl="0"/>
          <a:r>
            <a:rPr lang="ru-RU" sz="2000" b="1" dirty="0" smtClean="0"/>
            <a:t>Циклограмма взаимодействия воспитателя (специалиста) с семьями воспитанников;</a:t>
          </a:r>
          <a:endParaRPr lang="ru-RU" sz="2000" b="1" dirty="0"/>
        </a:p>
      </dgm:t>
    </dgm:pt>
    <dgm:pt modelId="{B22877B9-3BE8-4A01-9E91-4A015DE6CBDC}" type="parTrans" cxnId="{BF3ED059-1D68-4C72-9ADC-E314A1A89462}">
      <dgm:prSet/>
      <dgm:spPr/>
      <dgm:t>
        <a:bodyPr/>
        <a:lstStyle/>
        <a:p>
          <a:endParaRPr lang="ru-RU"/>
        </a:p>
      </dgm:t>
    </dgm:pt>
    <dgm:pt modelId="{4294036F-BB6E-4EDD-8C51-C29CD3E4A5B4}" type="sibTrans" cxnId="{BF3ED059-1D68-4C72-9ADC-E314A1A89462}">
      <dgm:prSet/>
      <dgm:spPr/>
      <dgm:t>
        <a:bodyPr/>
        <a:lstStyle/>
        <a:p>
          <a:endParaRPr lang="ru-RU"/>
        </a:p>
      </dgm:t>
    </dgm:pt>
    <dgm:pt modelId="{AB212811-674B-4F81-AFE3-496878C8BD7D}">
      <dgm:prSet custT="1"/>
      <dgm:spPr/>
      <dgm:t>
        <a:bodyPr/>
        <a:lstStyle/>
        <a:p>
          <a:pPr rtl="0"/>
          <a:r>
            <a:rPr lang="ru-RU" sz="2000" b="1" dirty="0" smtClean="0"/>
            <a:t>Комплексно-тематическое планирование работы с детьми (на месяц);</a:t>
          </a:r>
          <a:endParaRPr lang="ru-RU" sz="2000" b="1" dirty="0"/>
        </a:p>
      </dgm:t>
    </dgm:pt>
    <dgm:pt modelId="{428C471B-823D-4D34-85CF-8359E9F2445D}" type="parTrans" cxnId="{804A9101-EE66-4921-A971-53693C27FF12}">
      <dgm:prSet/>
      <dgm:spPr/>
      <dgm:t>
        <a:bodyPr/>
        <a:lstStyle/>
        <a:p>
          <a:endParaRPr lang="ru-RU"/>
        </a:p>
      </dgm:t>
    </dgm:pt>
    <dgm:pt modelId="{19A5AAD2-7143-4BF0-8FB8-2F662FDF0AE9}" type="sibTrans" cxnId="{804A9101-EE66-4921-A971-53693C27FF12}">
      <dgm:prSet/>
      <dgm:spPr/>
      <dgm:t>
        <a:bodyPr/>
        <a:lstStyle/>
        <a:p>
          <a:endParaRPr lang="ru-RU"/>
        </a:p>
      </dgm:t>
    </dgm:pt>
    <dgm:pt modelId="{3BCDA521-4834-4E25-B989-C07998E2ECB6}">
      <dgm:prSet custT="1"/>
      <dgm:spPr/>
      <dgm:t>
        <a:bodyPr/>
        <a:lstStyle/>
        <a:p>
          <a:pPr rtl="0"/>
          <a:r>
            <a:rPr lang="ru-RU" sz="2000" b="1" dirty="0" smtClean="0"/>
            <a:t>Взаимодействие с родителями (на месяц);</a:t>
          </a:r>
          <a:endParaRPr lang="ru-RU" sz="2000" b="1" dirty="0"/>
        </a:p>
      </dgm:t>
    </dgm:pt>
    <dgm:pt modelId="{172238E1-9216-4A14-A86B-E47C4F60CF8A}" type="parTrans" cxnId="{F9FF1714-2723-45A4-8D3B-07140AB0C2CF}">
      <dgm:prSet/>
      <dgm:spPr/>
      <dgm:t>
        <a:bodyPr/>
        <a:lstStyle/>
        <a:p>
          <a:endParaRPr lang="ru-RU"/>
        </a:p>
      </dgm:t>
    </dgm:pt>
    <dgm:pt modelId="{7AF205EA-19BF-46AD-AD10-5E8DB95AC4B4}" type="sibTrans" cxnId="{F9FF1714-2723-45A4-8D3B-07140AB0C2CF}">
      <dgm:prSet/>
      <dgm:spPr/>
      <dgm:t>
        <a:bodyPr/>
        <a:lstStyle/>
        <a:p>
          <a:endParaRPr lang="ru-RU"/>
        </a:p>
      </dgm:t>
    </dgm:pt>
    <dgm:pt modelId="{FB9AA6C5-B35C-48D5-A577-404C5D7877AD}">
      <dgm:prSet custT="1"/>
      <dgm:spPr/>
      <dgm:t>
        <a:bodyPr/>
        <a:lstStyle/>
        <a:p>
          <a:pPr rtl="0"/>
          <a:r>
            <a:rPr lang="ru-RU" sz="2000" b="1" dirty="0" smtClean="0"/>
            <a:t>Воспитательно-образовательная работа (на каждый день).</a:t>
          </a:r>
          <a:endParaRPr lang="ru-RU" sz="2000" b="1" dirty="0"/>
        </a:p>
      </dgm:t>
    </dgm:pt>
    <dgm:pt modelId="{75B90FD6-F371-4DED-A972-6E685C5C5942}" type="parTrans" cxnId="{410D084E-AF52-4845-B626-B0F4B6DF93DC}">
      <dgm:prSet/>
      <dgm:spPr/>
      <dgm:t>
        <a:bodyPr/>
        <a:lstStyle/>
        <a:p>
          <a:endParaRPr lang="ru-RU"/>
        </a:p>
      </dgm:t>
    </dgm:pt>
    <dgm:pt modelId="{EF9CEDF1-E2A6-4701-98EB-CC82E0B96853}" type="sibTrans" cxnId="{410D084E-AF52-4845-B626-B0F4B6DF93DC}">
      <dgm:prSet/>
      <dgm:spPr/>
      <dgm:t>
        <a:bodyPr/>
        <a:lstStyle/>
        <a:p>
          <a:endParaRPr lang="ru-RU"/>
        </a:p>
      </dgm:t>
    </dgm:pt>
    <dgm:pt modelId="{A95990AA-6459-416D-B370-9A6276100D0E}">
      <dgm:prSet/>
      <dgm:spPr/>
      <dgm:t>
        <a:bodyPr/>
        <a:lstStyle/>
        <a:p>
          <a:pPr rtl="0"/>
          <a:endParaRPr lang="ru-RU" dirty="0"/>
        </a:p>
      </dgm:t>
    </dgm:pt>
    <dgm:pt modelId="{D6102034-9000-4AF3-9D49-16A0E806E162}" type="parTrans" cxnId="{0FE6BB11-38E4-4A10-8FEB-FB1B13FA32F2}">
      <dgm:prSet/>
      <dgm:spPr/>
      <dgm:t>
        <a:bodyPr/>
        <a:lstStyle/>
        <a:p>
          <a:endParaRPr lang="ru-RU"/>
        </a:p>
      </dgm:t>
    </dgm:pt>
    <dgm:pt modelId="{07B8D60A-C3DF-4D64-A813-5C929ED407D5}" type="sibTrans" cxnId="{0FE6BB11-38E4-4A10-8FEB-FB1B13FA32F2}">
      <dgm:prSet/>
      <dgm:spPr/>
      <dgm:t>
        <a:bodyPr/>
        <a:lstStyle/>
        <a:p>
          <a:endParaRPr lang="ru-RU"/>
        </a:p>
      </dgm:t>
    </dgm:pt>
    <dgm:pt modelId="{0FD96DC1-0D48-40B2-B443-78A93139733C}">
      <dgm:prSet/>
      <dgm:spPr/>
      <dgm:t>
        <a:bodyPr/>
        <a:lstStyle/>
        <a:p>
          <a:pPr rtl="0"/>
          <a:endParaRPr lang="ru-RU" dirty="0"/>
        </a:p>
      </dgm:t>
    </dgm:pt>
    <dgm:pt modelId="{8B549BA5-3A99-48E2-9956-BCB5FAFF217A}" type="parTrans" cxnId="{13EEB116-6E50-4827-BE03-7AA4B9D0DABD}">
      <dgm:prSet/>
      <dgm:spPr/>
      <dgm:t>
        <a:bodyPr/>
        <a:lstStyle/>
        <a:p>
          <a:endParaRPr lang="ru-RU"/>
        </a:p>
      </dgm:t>
    </dgm:pt>
    <dgm:pt modelId="{8BF8F586-83CE-4F64-A057-71F31B4587DF}" type="sibTrans" cxnId="{13EEB116-6E50-4827-BE03-7AA4B9D0DABD}">
      <dgm:prSet/>
      <dgm:spPr/>
      <dgm:t>
        <a:bodyPr/>
        <a:lstStyle/>
        <a:p>
          <a:endParaRPr lang="ru-RU"/>
        </a:p>
      </dgm:t>
    </dgm:pt>
    <dgm:pt modelId="{36FCED60-6B91-44FE-9B15-0D5A238FF359}">
      <dgm:prSet/>
      <dgm:spPr/>
      <dgm:t>
        <a:bodyPr/>
        <a:lstStyle/>
        <a:p>
          <a:pPr rtl="0"/>
          <a:endParaRPr lang="ru-RU" dirty="0"/>
        </a:p>
      </dgm:t>
    </dgm:pt>
    <dgm:pt modelId="{EA688FAF-7F13-4958-860E-E59C58036371}" type="parTrans" cxnId="{2E2F6A4F-A629-42D7-A555-9E8B64D18070}">
      <dgm:prSet/>
      <dgm:spPr/>
      <dgm:t>
        <a:bodyPr/>
        <a:lstStyle/>
        <a:p>
          <a:endParaRPr lang="ru-RU"/>
        </a:p>
      </dgm:t>
    </dgm:pt>
    <dgm:pt modelId="{47E9C565-B960-4C32-B69C-DF2331F2A2ED}" type="sibTrans" cxnId="{2E2F6A4F-A629-42D7-A555-9E8B64D18070}">
      <dgm:prSet/>
      <dgm:spPr/>
      <dgm:t>
        <a:bodyPr/>
        <a:lstStyle/>
        <a:p>
          <a:endParaRPr lang="ru-RU"/>
        </a:p>
      </dgm:t>
    </dgm:pt>
    <dgm:pt modelId="{35E653E3-B473-4436-9EE2-A930912FEB69}" type="pres">
      <dgm:prSet presAssocID="{CEB09C63-25EF-4236-A8BE-E0B8977E89A0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3472FCC-7D79-4A22-8EDA-F48DA12F50DE}" type="pres">
      <dgm:prSet presAssocID="{CEB09C63-25EF-4236-A8BE-E0B8977E89A0}" presName="dummyMaxCanvas" presStyleCnt="0">
        <dgm:presLayoutVars/>
      </dgm:prSet>
      <dgm:spPr/>
    </dgm:pt>
    <dgm:pt modelId="{B3A30588-9406-434A-A4D7-AB63D239E6A1}" type="pres">
      <dgm:prSet presAssocID="{CEB09C63-25EF-4236-A8BE-E0B8977E89A0}" presName="FiveNodes_1" presStyleLbl="node1" presStyleIdx="0" presStyleCnt="5" custScaleX="109539" custScaleY="133918" custLinFactNeighborX="1091" custLinFactNeighborY="157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5655030-D80C-4193-8CDB-17E6881C08EC}" type="pres">
      <dgm:prSet presAssocID="{CEB09C63-25EF-4236-A8BE-E0B8977E89A0}" presName="FiveNodes_2" presStyleLbl="node1" presStyleIdx="1" presStyleCnt="5" custScaleX="109134" custScaleY="81580" custLinFactNeighborX="172" custLinFactNeighborY="365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38387E7-0C87-43A2-9A03-29CE3E34C97D}" type="pres">
      <dgm:prSet presAssocID="{CEB09C63-25EF-4236-A8BE-E0B8977E89A0}" presName="FiveNodes_3" presStyleLbl="node1" presStyleIdx="2" presStyleCnt="5" custScaleX="104768" custScaleY="85381" custLinFactNeighborX="344" custLinFactNeighborY="26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659318A-1531-4BC8-A52F-493B56005072}" type="pres">
      <dgm:prSet presAssocID="{CEB09C63-25EF-4236-A8BE-E0B8977E89A0}" presName="FiveNodes_4" presStyleLbl="node1" presStyleIdx="3" presStyleCnt="5" custScaleY="69026" custLinFactNeighborX="516" custLinFactNeighborY="1448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F1279E8-D3B0-4575-8CCE-490D1038393A}" type="pres">
      <dgm:prSet presAssocID="{CEB09C63-25EF-4236-A8BE-E0B8977E89A0}" presName="FiveNodes_5" presStyleLbl="node1" presStyleIdx="4" presStyleCnt="5" custScaleY="830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68CD61-B76D-4D36-ADB3-AFCE1847935E}" type="pres">
      <dgm:prSet presAssocID="{CEB09C63-25EF-4236-A8BE-E0B8977E89A0}" presName="FiveConn_1-2" presStyleLbl="fgAccFollowNode1" presStyleIdx="0" presStyleCnt="4" custLinFactNeighborX="2947" custLinFactNeighborY="544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CB61E4E-AC78-448F-9371-01260915932B}" type="pres">
      <dgm:prSet presAssocID="{CEB09C63-25EF-4236-A8BE-E0B8977E89A0}" presName="FiveConn_2-3" presStyleLbl="fgAccFollowNode1" presStyleIdx="1" presStyleCnt="4" custLinFactNeighborX="4718" custLinFactNeighborY="3673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78C5AE-0E23-4C80-8A55-DB10346CDC6C}" type="pres">
      <dgm:prSet presAssocID="{CEB09C63-25EF-4236-A8BE-E0B8977E89A0}" presName="FiveConn_3-4" presStyleLbl="fgAccFollowNode1" presStyleIdx="2" presStyleCnt="4" custLinFactNeighborX="-4757" custLinFactNeighborY="3277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B99F66-CFDE-40E7-94D3-34851714CDCA}" type="pres">
      <dgm:prSet presAssocID="{CEB09C63-25EF-4236-A8BE-E0B8977E89A0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387276-DD27-46A7-848A-85CACB1E0D6A}" type="pres">
      <dgm:prSet presAssocID="{CEB09C63-25EF-4236-A8BE-E0B8977E89A0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DCF214-C14B-4251-AFC8-AA4D57A35088}" type="pres">
      <dgm:prSet presAssocID="{CEB09C63-25EF-4236-A8BE-E0B8977E89A0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631018A-9226-43E4-991A-9FBAEBA496B5}" type="pres">
      <dgm:prSet presAssocID="{CEB09C63-25EF-4236-A8BE-E0B8977E89A0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9C655D-4E86-432F-89AE-DD72F8B3D836}" type="pres">
      <dgm:prSet presAssocID="{CEB09C63-25EF-4236-A8BE-E0B8977E89A0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61279C-26B1-4643-A278-A930C8DD4467}" type="pres">
      <dgm:prSet presAssocID="{CEB09C63-25EF-4236-A8BE-E0B8977E89A0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953A5E8-D1F1-40DB-AAFE-831FCED75A1F}" type="presOf" srcId="{240C8739-5AAC-4F55-91B4-BE36A8576E93}" destId="{95655030-D80C-4193-8CDB-17E6881C08EC}" srcOrd="0" destOrd="0" presId="urn:microsoft.com/office/officeart/2005/8/layout/vProcess5"/>
    <dgm:cxn modelId="{09F54387-D643-49DD-839A-ABA258BA5D0B}" type="presOf" srcId="{7AF205EA-19BF-46AD-AD10-5E8DB95AC4B4}" destId="{52B99F66-CFDE-40E7-94D3-34851714CDCA}" srcOrd="0" destOrd="0" presId="urn:microsoft.com/office/officeart/2005/8/layout/vProcess5"/>
    <dgm:cxn modelId="{00A83A38-233F-4365-9CC5-E7F11ED8CA07}" type="presOf" srcId="{52BA2BFF-6556-4235-87C6-670B24914701}" destId="{B3A30588-9406-434A-A4D7-AB63D239E6A1}" srcOrd="0" destOrd="0" presId="urn:microsoft.com/office/officeart/2005/8/layout/vProcess5"/>
    <dgm:cxn modelId="{B4BDD787-4FB8-4E6B-A98D-90F260ECCA5B}" type="presOf" srcId="{3BCDA521-4834-4E25-B989-C07998E2ECB6}" destId="{C99C655D-4E86-432F-89AE-DD72F8B3D836}" srcOrd="1" destOrd="0" presId="urn:microsoft.com/office/officeart/2005/8/layout/vProcess5"/>
    <dgm:cxn modelId="{0FE6BB11-38E4-4A10-8FEB-FB1B13FA32F2}" srcId="{CEB09C63-25EF-4236-A8BE-E0B8977E89A0}" destId="{A95990AA-6459-416D-B370-9A6276100D0E}" srcOrd="5" destOrd="0" parTransId="{D6102034-9000-4AF3-9D49-16A0E806E162}" sibTransId="{07B8D60A-C3DF-4D64-A813-5C929ED407D5}"/>
    <dgm:cxn modelId="{025D402C-B37E-433E-BB3C-9152E8500C3C}" type="presOf" srcId="{AB212811-674B-4F81-AFE3-496878C8BD7D}" destId="{A38387E7-0C87-43A2-9A03-29CE3E34C97D}" srcOrd="0" destOrd="0" presId="urn:microsoft.com/office/officeart/2005/8/layout/vProcess5"/>
    <dgm:cxn modelId="{FBE66C9E-B8D4-497F-A2A4-4583169D00B4}" type="presOf" srcId="{CEB09C63-25EF-4236-A8BE-E0B8977E89A0}" destId="{35E653E3-B473-4436-9EE2-A930912FEB69}" srcOrd="0" destOrd="0" presId="urn:microsoft.com/office/officeart/2005/8/layout/vProcess5"/>
    <dgm:cxn modelId="{804A9101-EE66-4921-A971-53693C27FF12}" srcId="{CEB09C63-25EF-4236-A8BE-E0B8977E89A0}" destId="{AB212811-674B-4F81-AFE3-496878C8BD7D}" srcOrd="2" destOrd="0" parTransId="{428C471B-823D-4D34-85CF-8359E9F2445D}" sibTransId="{19A5AAD2-7143-4BF0-8FB8-2F662FDF0AE9}"/>
    <dgm:cxn modelId="{7342BF96-62C1-4221-B570-69C1C7741058}" type="presOf" srcId="{4294036F-BB6E-4EDD-8C51-C29CD3E4A5B4}" destId="{ACB61E4E-AC78-448F-9371-01260915932B}" srcOrd="0" destOrd="0" presId="urn:microsoft.com/office/officeart/2005/8/layout/vProcess5"/>
    <dgm:cxn modelId="{D1F2715A-EA1F-4E2E-BD7C-6E84C57BEA1C}" srcId="{CEB09C63-25EF-4236-A8BE-E0B8977E89A0}" destId="{52BA2BFF-6556-4235-87C6-670B24914701}" srcOrd="0" destOrd="0" parTransId="{BCE74447-CFFC-4441-8EFD-97764927D292}" sibTransId="{8F1D03C9-3BFF-4ED4-8365-EDFCC2CDCDF8}"/>
    <dgm:cxn modelId="{737B6382-0AB5-4A6B-9A38-A821EE99FAD0}" type="presOf" srcId="{AB212811-674B-4F81-AFE3-496878C8BD7D}" destId="{6631018A-9226-43E4-991A-9FBAEBA496B5}" srcOrd="1" destOrd="0" presId="urn:microsoft.com/office/officeart/2005/8/layout/vProcess5"/>
    <dgm:cxn modelId="{48FCFA5A-6D9F-4376-A4C2-AE05300C4C20}" type="presOf" srcId="{52BA2BFF-6556-4235-87C6-670B24914701}" destId="{F5387276-DD27-46A7-848A-85CACB1E0D6A}" srcOrd="1" destOrd="0" presId="urn:microsoft.com/office/officeart/2005/8/layout/vProcess5"/>
    <dgm:cxn modelId="{410D084E-AF52-4845-B626-B0F4B6DF93DC}" srcId="{CEB09C63-25EF-4236-A8BE-E0B8977E89A0}" destId="{FB9AA6C5-B35C-48D5-A577-404C5D7877AD}" srcOrd="4" destOrd="0" parTransId="{75B90FD6-F371-4DED-A972-6E685C5C5942}" sibTransId="{EF9CEDF1-E2A6-4701-98EB-CC82E0B96853}"/>
    <dgm:cxn modelId="{3264D139-2F62-4B91-82FB-9DB1049100AF}" type="presOf" srcId="{FB9AA6C5-B35C-48D5-A577-404C5D7877AD}" destId="{FF61279C-26B1-4643-A278-A930C8DD4467}" srcOrd="1" destOrd="0" presId="urn:microsoft.com/office/officeart/2005/8/layout/vProcess5"/>
    <dgm:cxn modelId="{2C7D771E-CCB8-4E60-966D-9F360618591E}" type="presOf" srcId="{240C8739-5AAC-4F55-91B4-BE36A8576E93}" destId="{C1DCF214-C14B-4251-AFC8-AA4D57A35088}" srcOrd="1" destOrd="0" presId="urn:microsoft.com/office/officeart/2005/8/layout/vProcess5"/>
    <dgm:cxn modelId="{BF3ED059-1D68-4C72-9ADC-E314A1A89462}" srcId="{CEB09C63-25EF-4236-A8BE-E0B8977E89A0}" destId="{240C8739-5AAC-4F55-91B4-BE36A8576E93}" srcOrd="1" destOrd="0" parTransId="{B22877B9-3BE8-4A01-9E91-4A015DE6CBDC}" sibTransId="{4294036F-BB6E-4EDD-8C51-C29CD3E4A5B4}"/>
    <dgm:cxn modelId="{B43DC2EC-72D5-41AA-9525-C6D97097CE29}" type="presOf" srcId="{FB9AA6C5-B35C-48D5-A577-404C5D7877AD}" destId="{7F1279E8-D3B0-4575-8CCE-490D1038393A}" srcOrd="0" destOrd="0" presId="urn:microsoft.com/office/officeart/2005/8/layout/vProcess5"/>
    <dgm:cxn modelId="{2E2F6A4F-A629-42D7-A555-9E8B64D18070}" srcId="{CEB09C63-25EF-4236-A8BE-E0B8977E89A0}" destId="{36FCED60-6B91-44FE-9B15-0D5A238FF359}" srcOrd="7" destOrd="0" parTransId="{EA688FAF-7F13-4958-860E-E59C58036371}" sibTransId="{47E9C565-B960-4C32-B69C-DF2331F2A2ED}"/>
    <dgm:cxn modelId="{F9FF1714-2723-45A4-8D3B-07140AB0C2CF}" srcId="{CEB09C63-25EF-4236-A8BE-E0B8977E89A0}" destId="{3BCDA521-4834-4E25-B989-C07998E2ECB6}" srcOrd="3" destOrd="0" parTransId="{172238E1-9216-4A14-A86B-E47C4F60CF8A}" sibTransId="{7AF205EA-19BF-46AD-AD10-5E8DB95AC4B4}"/>
    <dgm:cxn modelId="{4B863679-6046-495F-A28B-7DFA571AE54E}" type="presOf" srcId="{3BCDA521-4834-4E25-B989-C07998E2ECB6}" destId="{8659318A-1531-4BC8-A52F-493B56005072}" srcOrd="0" destOrd="0" presId="urn:microsoft.com/office/officeart/2005/8/layout/vProcess5"/>
    <dgm:cxn modelId="{13EEB116-6E50-4827-BE03-7AA4B9D0DABD}" srcId="{CEB09C63-25EF-4236-A8BE-E0B8977E89A0}" destId="{0FD96DC1-0D48-40B2-B443-78A93139733C}" srcOrd="6" destOrd="0" parTransId="{8B549BA5-3A99-48E2-9956-BCB5FAFF217A}" sibTransId="{8BF8F586-83CE-4F64-A057-71F31B4587DF}"/>
    <dgm:cxn modelId="{B4C17EB9-73C0-4EFD-A094-D07375257C70}" type="presOf" srcId="{19A5AAD2-7143-4BF0-8FB8-2F662FDF0AE9}" destId="{2078C5AE-0E23-4C80-8A55-DB10346CDC6C}" srcOrd="0" destOrd="0" presId="urn:microsoft.com/office/officeart/2005/8/layout/vProcess5"/>
    <dgm:cxn modelId="{DF629BC1-63E9-477E-A78B-46271980A62E}" type="presOf" srcId="{8F1D03C9-3BFF-4ED4-8365-EDFCC2CDCDF8}" destId="{C368CD61-B76D-4D36-ADB3-AFCE1847935E}" srcOrd="0" destOrd="0" presId="urn:microsoft.com/office/officeart/2005/8/layout/vProcess5"/>
    <dgm:cxn modelId="{360037EE-B32C-442E-AFAB-3215A66CF9BF}" type="presParOf" srcId="{35E653E3-B473-4436-9EE2-A930912FEB69}" destId="{43472FCC-7D79-4A22-8EDA-F48DA12F50DE}" srcOrd="0" destOrd="0" presId="urn:microsoft.com/office/officeart/2005/8/layout/vProcess5"/>
    <dgm:cxn modelId="{BDA1CE3B-8AE9-4A12-A1E5-21CE339242CC}" type="presParOf" srcId="{35E653E3-B473-4436-9EE2-A930912FEB69}" destId="{B3A30588-9406-434A-A4D7-AB63D239E6A1}" srcOrd="1" destOrd="0" presId="urn:microsoft.com/office/officeart/2005/8/layout/vProcess5"/>
    <dgm:cxn modelId="{665A5E1F-E53A-48E6-B851-F116031BEDED}" type="presParOf" srcId="{35E653E3-B473-4436-9EE2-A930912FEB69}" destId="{95655030-D80C-4193-8CDB-17E6881C08EC}" srcOrd="2" destOrd="0" presId="urn:microsoft.com/office/officeart/2005/8/layout/vProcess5"/>
    <dgm:cxn modelId="{5862D5A5-AC4F-470E-A816-44B3B597BDC0}" type="presParOf" srcId="{35E653E3-B473-4436-9EE2-A930912FEB69}" destId="{A38387E7-0C87-43A2-9A03-29CE3E34C97D}" srcOrd="3" destOrd="0" presId="urn:microsoft.com/office/officeart/2005/8/layout/vProcess5"/>
    <dgm:cxn modelId="{A448823B-BF3B-4DC2-AAA7-4DAAEAE4FCD7}" type="presParOf" srcId="{35E653E3-B473-4436-9EE2-A930912FEB69}" destId="{8659318A-1531-4BC8-A52F-493B56005072}" srcOrd="4" destOrd="0" presId="urn:microsoft.com/office/officeart/2005/8/layout/vProcess5"/>
    <dgm:cxn modelId="{DD7A0740-3B74-40B0-970A-11ACDB96C1BA}" type="presParOf" srcId="{35E653E3-B473-4436-9EE2-A930912FEB69}" destId="{7F1279E8-D3B0-4575-8CCE-490D1038393A}" srcOrd="5" destOrd="0" presId="urn:microsoft.com/office/officeart/2005/8/layout/vProcess5"/>
    <dgm:cxn modelId="{8D6625E7-421D-4ECC-9760-D8137B4D69F8}" type="presParOf" srcId="{35E653E3-B473-4436-9EE2-A930912FEB69}" destId="{C368CD61-B76D-4D36-ADB3-AFCE1847935E}" srcOrd="6" destOrd="0" presId="urn:microsoft.com/office/officeart/2005/8/layout/vProcess5"/>
    <dgm:cxn modelId="{ABD8E282-5941-425C-A917-4F1EA813942F}" type="presParOf" srcId="{35E653E3-B473-4436-9EE2-A930912FEB69}" destId="{ACB61E4E-AC78-448F-9371-01260915932B}" srcOrd="7" destOrd="0" presId="urn:microsoft.com/office/officeart/2005/8/layout/vProcess5"/>
    <dgm:cxn modelId="{422630F9-E5CF-4F47-8472-DC01840A9004}" type="presParOf" srcId="{35E653E3-B473-4436-9EE2-A930912FEB69}" destId="{2078C5AE-0E23-4C80-8A55-DB10346CDC6C}" srcOrd="8" destOrd="0" presId="urn:microsoft.com/office/officeart/2005/8/layout/vProcess5"/>
    <dgm:cxn modelId="{02120BD4-4157-4813-BB43-F43F58887A04}" type="presParOf" srcId="{35E653E3-B473-4436-9EE2-A930912FEB69}" destId="{52B99F66-CFDE-40E7-94D3-34851714CDCA}" srcOrd="9" destOrd="0" presId="urn:microsoft.com/office/officeart/2005/8/layout/vProcess5"/>
    <dgm:cxn modelId="{DD9D0AD0-42D6-4B29-B13E-60DAC9345598}" type="presParOf" srcId="{35E653E3-B473-4436-9EE2-A930912FEB69}" destId="{F5387276-DD27-46A7-848A-85CACB1E0D6A}" srcOrd="10" destOrd="0" presId="urn:microsoft.com/office/officeart/2005/8/layout/vProcess5"/>
    <dgm:cxn modelId="{FF465222-ADDD-4F42-92E7-CB3451AA9C8F}" type="presParOf" srcId="{35E653E3-B473-4436-9EE2-A930912FEB69}" destId="{C1DCF214-C14B-4251-AFC8-AA4D57A35088}" srcOrd="11" destOrd="0" presId="urn:microsoft.com/office/officeart/2005/8/layout/vProcess5"/>
    <dgm:cxn modelId="{20B399BC-CA9E-49FC-87E9-A997B13F8E0B}" type="presParOf" srcId="{35E653E3-B473-4436-9EE2-A930912FEB69}" destId="{6631018A-9226-43E4-991A-9FBAEBA496B5}" srcOrd="12" destOrd="0" presId="urn:microsoft.com/office/officeart/2005/8/layout/vProcess5"/>
    <dgm:cxn modelId="{969BC9F9-4627-4996-8AF3-161289D03849}" type="presParOf" srcId="{35E653E3-B473-4436-9EE2-A930912FEB69}" destId="{C99C655D-4E86-432F-89AE-DD72F8B3D836}" srcOrd="13" destOrd="0" presId="urn:microsoft.com/office/officeart/2005/8/layout/vProcess5"/>
    <dgm:cxn modelId="{BF699225-26AC-4AAF-999A-5782FE795AD2}" type="presParOf" srcId="{35E653E3-B473-4436-9EE2-A930912FEB69}" destId="{FF61279C-26B1-4643-A278-A930C8DD4467}" srcOrd="14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7.xml><?xml version="1.0" encoding="utf-8"?>
<dgm:dataModel xmlns:dgm="http://schemas.openxmlformats.org/drawingml/2006/diagram" xmlns:a="http://schemas.openxmlformats.org/drawingml/2006/main">
  <dgm:ptLst>
    <dgm:pt modelId="{72F5F7BE-C52F-4C15-93EA-2B834AA82EF4}" type="doc">
      <dgm:prSet loTypeId="urn:microsoft.com/office/officeart/2005/8/layout/default#3" loCatId="list" qsTypeId="urn:microsoft.com/office/officeart/2005/8/quickstyle/simple1" qsCatId="simple" csTypeId="urn:microsoft.com/office/officeart/2005/8/colors/accent4_4" csCatId="accent4" phldr="1"/>
      <dgm:spPr/>
      <dgm:t>
        <a:bodyPr/>
        <a:lstStyle/>
        <a:p>
          <a:endParaRPr lang="ru-RU"/>
        </a:p>
      </dgm:t>
    </dgm:pt>
    <dgm:pt modelId="{969E9B20-FC95-4E00-B5F6-8D4E548051D3}">
      <dgm:prSet/>
      <dgm:spPr/>
      <dgm:t>
        <a:bodyPr/>
        <a:lstStyle/>
        <a:p>
          <a:pPr rtl="0"/>
          <a:r>
            <a:rPr lang="ru-RU" dirty="0" smtClean="0"/>
            <a:t>Адаптация детей в младших группах к условиям детского сада (анализ работы воспитателей по адаптации детей).</a:t>
          </a:r>
          <a:endParaRPr lang="ru-RU" dirty="0"/>
        </a:p>
      </dgm:t>
    </dgm:pt>
    <dgm:pt modelId="{0396BE01-5EF3-48C2-A9D6-E06DC738506F}" type="parTrans" cxnId="{4AF7D71E-642B-4055-95F5-37ED406761B0}">
      <dgm:prSet/>
      <dgm:spPr/>
      <dgm:t>
        <a:bodyPr/>
        <a:lstStyle/>
        <a:p>
          <a:endParaRPr lang="ru-RU"/>
        </a:p>
      </dgm:t>
    </dgm:pt>
    <dgm:pt modelId="{413278E4-E4E6-44A0-9070-EFAA419296A1}" type="sibTrans" cxnId="{4AF7D71E-642B-4055-95F5-37ED406761B0}">
      <dgm:prSet/>
      <dgm:spPr/>
      <dgm:t>
        <a:bodyPr/>
        <a:lstStyle/>
        <a:p>
          <a:endParaRPr lang="ru-RU"/>
        </a:p>
      </dgm:t>
    </dgm:pt>
    <dgm:pt modelId="{2FA04DC8-500A-4809-A847-3AEFB2DB6FC0}">
      <dgm:prSet/>
      <dgm:spPr/>
      <dgm:t>
        <a:bodyPr/>
        <a:lstStyle/>
        <a:p>
          <a:pPr rtl="0"/>
          <a:r>
            <a:rPr lang="ru-RU" dirty="0" smtClean="0"/>
            <a:t>Выявление состояния работы по разработке планов-конспектов по разделу «Конструирование».</a:t>
          </a:r>
          <a:endParaRPr lang="ru-RU" dirty="0"/>
        </a:p>
      </dgm:t>
    </dgm:pt>
    <dgm:pt modelId="{67B29113-0E95-43D6-969A-53355553569A}" type="parTrans" cxnId="{262D2F18-375B-4A41-A6E2-39015BA74E4C}">
      <dgm:prSet/>
      <dgm:spPr/>
      <dgm:t>
        <a:bodyPr/>
        <a:lstStyle/>
        <a:p>
          <a:endParaRPr lang="ru-RU"/>
        </a:p>
      </dgm:t>
    </dgm:pt>
    <dgm:pt modelId="{AEC6EB47-300C-49D9-8A5C-6934C349D1AA}" type="sibTrans" cxnId="{262D2F18-375B-4A41-A6E2-39015BA74E4C}">
      <dgm:prSet/>
      <dgm:spPr/>
      <dgm:t>
        <a:bodyPr/>
        <a:lstStyle/>
        <a:p>
          <a:endParaRPr lang="ru-RU"/>
        </a:p>
      </dgm:t>
    </dgm:pt>
    <dgm:pt modelId="{CE7F2FCE-13E9-45D3-8B00-B3C63EF420D5}">
      <dgm:prSet/>
      <dgm:spPr/>
      <dgm:t>
        <a:bodyPr/>
        <a:lstStyle/>
        <a:p>
          <a:pPr rtl="0"/>
          <a:r>
            <a:rPr lang="ru-RU" dirty="0" err="1" smtClean="0"/>
            <a:t>Сформированность</a:t>
          </a:r>
          <a:r>
            <a:rPr lang="ru-RU" dirty="0" smtClean="0"/>
            <a:t> культурно-гигиенических навыков и навыков самообслуживания у детей старшего дошкольного возраста.</a:t>
          </a:r>
          <a:endParaRPr lang="ru-RU" dirty="0"/>
        </a:p>
      </dgm:t>
    </dgm:pt>
    <dgm:pt modelId="{3DC28C98-0C4B-4843-8107-31782F6B8498}" type="parTrans" cxnId="{5E8AF83B-85D3-4DD6-B897-CD2EFF01B455}">
      <dgm:prSet/>
      <dgm:spPr/>
      <dgm:t>
        <a:bodyPr/>
        <a:lstStyle/>
        <a:p>
          <a:endParaRPr lang="ru-RU"/>
        </a:p>
      </dgm:t>
    </dgm:pt>
    <dgm:pt modelId="{824C7793-3AA7-4E86-87E3-E31515C0C71E}" type="sibTrans" cxnId="{5E8AF83B-85D3-4DD6-B897-CD2EFF01B455}">
      <dgm:prSet/>
      <dgm:spPr/>
      <dgm:t>
        <a:bodyPr/>
        <a:lstStyle/>
        <a:p>
          <a:endParaRPr lang="ru-RU"/>
        </a:p>
      </dgm:t>
    </dgm:pt>
    <dgm:pt modelId="{0F0FFEF9-DCDD-4E3C-B3E2-E2EB05205E04}">
      <dgm:prSet/>
      <dgm:spPr/>
      <dgm:t>
        <a:bodyPr/>
        <a:lstStyle/>
        <a:p>
          <a:pPr rtl="0"/>
          <a:r>
            <a:rPr lang="ru-RU" dirty="0" smtClean="0"/>
            <a:t>Организация хозяйственно-бытового труда (дежурства, поручения, коллективный труд)</a:t>
          </a:r>
          <a:endParaRPr lang="ru-RU" dirty="0"/>
        </a:p>
      </dgm:t>
    </dgm:pt>
    <dgm:pt modelId="{D694867B-E46B-4C9D-9C7D-99C533B38E43}" type="parTrans" cxnId="{F47BA48F-8289-41C4-8608-6565F52A7A32}">
      <dgm:prSet/>
      <dgm:spPr/>
      <dgm:t>
        <a:bodyPr/>
        <a:lstStyle/>
        <a:p>
          <a:endParaRPr lang="ru-RU"/>
        </a:p>
      </dgm:t>
    </dgm:pt>
    <dgm:pt modelId="{37C14716-B011-40D8-98EC-C970AC4BB37E}" type="sibTrans" cxnId="{F47BA48F-8289-41C4-8608-6565F52A7A32}">
      <dgm:prSet/>
      <dgm:spPr/>
      <dgm:t>
        <a:bodyPr/>
        <a:lstStyle/>
        <a:p>
          <a:endParaRPr lang="ru-RU"/>
        </a:p>
      </dgm:t>
    </dgm:pt>
    <dgm:pt modelId="{82AFD08B-84D3-4577-B7D0-BEC8313015FC}">
      <dgm:prSet/>
      <dgm:spPr/>
      <dgm:t>
        <a:bodyPr/>
        <a:lstStyle/>
        <a:p>
          <a:pPr rtl="0"/>
          <a:r>
            <a:rPr lang="ru-RU" dirty="0" smtClean="0"/>
            <a:t>Подготовка, проведение и эффективность утренней гимнастики.</a:t>
          </a:r>
          <a:endParaRPr lang="ru-RU" dirty="0"/>
        </a:p>
      </dgm:t>
    </dgm:pt>
    <dgm:pt modelId="{E9F99820-C1BE-4025-8D11-5B5BE563D7D0}" type="parTrans" cxnId="{7B88565D-23AC-4F0E-A06D-8418805818F5}">
      <dgm:prSet/>
      <dgm:spPr/>
      <dgm:t>
        <a:bodyPr/>
        <a:lstStyle/>
        <a:p>
          <a:endParaRPr lang="ru-RU"/>
        </a:p>
      </dgm:t>
    </dgm:pt>
    <dgm:pt modelId="{5DE87A1E-4084-4CE2-92CE-33CFDDC24092}" type="sibTrans" cxnId="{7B88565D-23AC-4F0E-A06D-8418805818F5}">
      <dgm:prSet/>
      <dgm:spPr/>
      <dgm:t>
        <a:bodyPr/>
        <a:lstStyle/>
        <a:p>
          <a:endParaRPr lang="ru-RU"/>
        </a:p>
      </dgm:t>
    </dgm:pt>
    <dgm:pt modelId="{7E6570BC-7F23-4818-B023-5B8D1FF46802}">
      <dgm:prSet/>
      <dgm:spPr/>
      <dgm:t>
        <a:bodyPr/>
        <a:lstStyle/>
        <a:p>
          <a:pPr rtl="0"/>
          <a:r>
            <a:rPr lang="ru-RU" dirty="0" err="1" smtClean="0"/>
            <a:t>Сформированность</a:t>
          </a:r>
          <a:r>
            <a:rPr lang="ru-RU" dirty="0" smtClean="0"/>
            <a:t> у детей представлений о сезонных изменениях в природе и труде людей (в соответствии программой)</a:t>
          </a:r>
          <a:endParaRPr lang="ru-RU" dirty="0"/>
        </a:p>
      </dgm:t>
    </dgm:pt>
    <dgm:pt modelId="{4174CC78-1E80-41A7-9443-D84028E3F0A5}" type="parTrans" cxnId="{C42AB339-B437-4ADB-B3B9-1F8F5A3F7534}">
      <dgm:prSet/>
      <dgm:spPr/>
      <dgm:t>
        <a:bodyPr/>
        <a:lstStyle/>
        <a:p>
          <a:endParaRPr lang="ru-RU"/>
        </a:p>
      </dgm:t>
    </dgm:pt>
    <dgm:pt modelId="{C43CC1BC-CBB1-4316-AFE0-E47BF42B0A56}" type="sibTrans" cxnId="{C42AB339-B437-4ADB-B3B9-1F8F5A3F7534}">
      <dgm:prSet/>
      <dgm:spPr/>
      <dgm:t>
        <a:bodyPr/>
        <a:lstStyle/>
        <a:p>
          <a:endParaRPr lang="ru-RU"/>
        </a:p>
      </dgm:t>
    </dgm:pt>
    <dgm:pt modelId="{4C0F5348-C070-4794-981C-BBB07DA0A90F}" type="pres">
      <dgm:prSet presAssocID="{72F5F7BE-C52F-4C15-93EA-2B834AA82EF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CDDC76B-13C3-4136-A8A6-F8357283E34A}" type="pres">
      <dgm:prSet presAssocID="{969E9B20-FC95-4E00-B5F6-8D4E548051D3}" presName="node" presStyleLbl="node1" presStyleIdx="0" presStyleCnt="6" custScaleY="14331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7BEF767-58F0-4541-BF3F-10F87B192D44}" type="pres">
      <dgm:prSet presAssocID="{413278E4-E4E6-44A0-9070-EFAA419296A1}" presName="sibTrans" presStyleCnt="0"/>
      <dgm:spPr/>
    </dgm:pt>
    <dgm:pt modelId="{A8BE85CF-F580-4A4D-96F0-0CA7DC1AEDEB}" type="pres">
      <dgm:prSet presAssocID="{2FA04DC8-500A-4809-A847-3AEFB2DB6FC0}" presName="node" presStyleLbl="node1" presStyleIdx="1" presStyleCnt="6" custLinFactNeighborX="475" custLinFactNeighborY="386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639BE-B42D-403A-95DA-4348B642BCA0}" type="pres">
      <dgm:prSet presAssocID="{AEC6EB47-300C-49D9-8A5C-6934C349D1AA}" presName="sibTrans" presStyleCnt="0"/>
      <dgm:spPr/>
    </dgm:pt>
    <dgm:pt modelId="{A5D862A9-0415-4A25-9DED-8708DC77E9DF}" type="pres">
      <dgm:prSet presAssocID="{CE7F2FCE-13E9-45D3-8B00-B3C63EF420D5}" presName="node" presStyleLbl="node1" presStyleIdx="2" presStyleCnt="6" custScaleY="14973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BFEA60A-F60C-4DFE-A4AC-4B92424F35F8}" type="pres">
      <dgm:prSet presAssocID="{824C7793-3AA7-4E86-87E3-E31515C0C71E}" presName="sibTrans" presStyleCnt="0"/>
      <dgm:spPr/>
    </dgm:pt>
    <dgm:pt modelId="{6B9599BB-261A-47D0-826B-140B23C78337}" type="pres">
      <dgm:prSet presAssocID="{0F0FFEF9-DCDD-4E3C-B3E2-E2EB05205E04}" presName="node" presStyleLbl="node1" presStyleIdx="3" presStyleCnt="6" custScaleY="1210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8168EE-94E8-4A6D-9BC6-F894AFB27086}" type="pres">
      <dgm:prSet presAssocID="{37C14716-B011-40D8-98EC-C970AC4BB37E}" presName="sibTrans" presStyleCnt="0"/>
      <dgm:spPr/>
    </dgm:pt>
    <dgm:pt modelId="{DF500A6A-C1B8-4FDD-A69D-5C78AB9671CB}" type="pres">
      <dgm:prSet presAssocID="{82AFD08B-84D3-4577-B7D0-BEC8313015FC}" presName="node" presStyleLbl="node1" presStyleIdx="4" presStyleCnt="6" custLinFactNeighborX="3197" custLinFactNeighborY="3350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BE8AA3-D153-4449-9D85-0274E24D1CA9}" type="pres">
      <dgm:prSet presAssocID="{5DE87A1E-4084-4CE2-92CE-33CFDDC24092}" presName="sibTrans" presStyleCnt="0"/>
      <dgm:spPr/>
    </dgm:pt>
    <dgm:pt modelId="{6CF92ED1-E280-484B-85AA-35526280D264}" type="pres">
      <dgm:prSet presAssocID="{7E6570BC-7F23-4818-B023-5B8D1FF46802}" presName="node" presStyleLbl="node1" presStyleIdx="5" presStyleCnt="6" custScaleY="1329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E8AF83B-85D3-4DD6-B897-CD2EFF01B455}" srcId="{72F5F7BE-C52F-4C15-93EA-2B834AA82EF4}" destId="{CE7F2FCE-13E9-45D3-8B00-B3C63EF420D5}" srcOrd="2" destOrd="0" parTransId="{3DC28C98-0C4B-4843-8107-31782F6B8498}" sibTransId="{824C7793-3AA7-4E86-87E3-E31515C0C71E}"/>
    <dgm:cxn modelId="{D20F8FF5-8166-4C89-9028-BD3D7AED5B1B}" type="presOf" srcId="{969E9B20-FC95-4E00-B5F6-8D4E548051D3}" destId="{1CDDC76B-13C3-4136-A8A6-F8357283E34A}" srcOrd="0" destOrd="0" presId="urn:microsoft.com/office/officeart/2005/8/layout/default#3"/>
    <dgm:cxn modelId="{E2C6F134-B15A-4221-A480-520E9315A66A}" type="presOf" srcId="{82AFD08B-84D3-4577-B7D0-BEC8313015FC}" destId="{DF500A6A-C1B8-4FDD-A69D-5C78AB9671CB}" srcOrd="0" destOrd="0" presId="urn:microsoft.com/office/officeart/2005/8/layout/default#3"/>
    <dgm:cxn modelId="{C42AB339-B437-4ADB-B3B9-1F8F5A3F7534}" srcId="{72F5F7BE-C52F-4C15-93EA-2B834AA82EF4}" destId="{7E6570BC-7F23-4818-B023-5B8D1FF46802}" srcOrd="5" destOrd="0" parTransId="{4174CC78-1E80-41A7-9443-D84028E3F0A5}" sibTransId="{C43CC1BC-CBB1-4316-AFE0-E47BF42B0A56}"/>
    <dgm:cxn modelId="{262D2F18-375B-4A41-A6E2-39015BA74E4C}" srcId="{72F5F7BE-C52F-4C15-93EA-2B834AA82EF4}" destId="{2FA04DC8-500A-4809-A847-3AEFB2DB6FC0}" srcOrd="1" destOrd="0" parTransId="{67B29113-0E95-43D6-969A-53355553569A}" sibTransId="{AEC6EB47-300C-49D9-8A5C-6934C349D1AA}"/>
    <dgm:cxn modelId="{1AB1EAFA-F63B-4037-AE7D-F8FD2E61F96E}" type="presOf" srcId="{2FA04DC8-500A-4809-A847-3AEFB2DB6FC0}" destId="{A8BE85CF-F580-4A4D-96F0-0CA7DC1AEDEB}" srcOrd="0" destOrd="0" presId="urn:microsoft.com/office/officeart/2005/8/layout/default#3"/>
    <dgm:cxn modelId="{E11A3B7A-E1A0-44A4-9F98-23FC49C11D2F}" type="presOf" srcId="{7E6570BC-7F23-4818-B023-5B8D1FF46802}" destId="{6CF92ED1-E280-484B-85AA-35526280D264}" srcOrd="0" destOrd="0" presId="urn:microsoft.com/office/officeart/2005/8/layout/default#3"/>
    <dgm:cxn modelId="{FFFAB435-77B9-4877-A901-69377110D045}" type="presOf" srcId="{CE7F2FCE-13E9-45D3-8B00-B3C63EF420D5}" destId="{A5D862A9-0415-4A25-9DED-8708DC77E9DF}" srcOrd="0" destOrd="0" presId="urn:microsoft.com/office/officeart/2005/8/layout/default#3"/>
    <dgm:cxn modelId="{F47BA48F-8289-41C4-8608-6565F52A7A32}" srcId="{72F5F7BE-C52F-4C15-93EA-2B834AA82EF4}" destId="{0F0FFEF9-DCDD-4E3C-B3E2-E2EB05205E04}" srcOrd="3" destOrd="0" parTransId="{D694867B-E46B-4C9D-9C7D-99C533B38E43}" sibTransId="{37C14716-B011-40D8-98EC-C970AC4BB37E}"/>
    <dgm:cxn modelId="{895AD11C-0CA8-4B82-8817-6C40F692545F}" type="presOf" srcId="{72F5F7BE-C52F-4C15-93EA-2B834AA82EF4}" destId="{4C0F5348-C070-4794-981C-BBB07DA0A90F}" srcOrd="0" destOrd="0" presId="urn:microsoft.com/office/officeart/2005/8/layout/default#3"/>
    <dgm:cxn modelId="{89284DB5-A832-419A-8E88-457CDE5D376A}" type="presOf" srcId="{0F0FFEF9-DCDD-4E3C-B3E2-E2EB05205E04}" destId="{6B9599BB-261A-47D0-826B-140B23C78337}" srcOrd="0" destOrd="0" presId="urn:microsoft.com/office/officeart/2005/8/layout/default#3"/>
    <dgm:cxn modelId="{4AF7D71E-642B-4055-95F5-37ED406761B0}" srcId="{72F5F7BE-C52F-4C15-93EA-2B834AA82EF4}" destId="{969E9B20-FC95-4E00-B5F6-8D4E548051D3}" srcOrd="0" destOrd="0" parTransId="{0396BE01-5EF3-48C2-A9D6-E06DC738506F}" sibTransId="{413278E4-E4E6-44A0-9070-EFAA419296A1}"/>
    <dgm:cxn modelId="{7B88565D-23AC-4F0E-A06D-8418805818F5}" srcId="{72F5F7BE-C52F-4C15-93EA-2B834AA82EF4}" destId="{82AFD08B-84D3-4577-B7D0-BEC8313015FC}" srcOrd="4" destOrd="0" parTransId="{E9F99820-C1BE-4025-8D11-5B5BE563D7D0}" sibTransId="{5DE87A1E-4084-4CE2-92CE-33CFDDC24092}"/>
    <dgm:cxn modelId="{D0309B8D-2AAE-4491-981F-B812C7952E25}" type="presParOf" srcId="{4C0F5348-C070-4794-981C-BBB07DA0A90F}" destId="{1CDDC76B-13C3-4136-A8A6-F8357283E34A}" srcOrd="0" destOrd="0" presId="urn:microsoft.com/office/officeart/2005/8/layout/default#3"/>
    <dgm:cxn modelId="{37F7495C-A314-47A1-83AA-FC2EA7730BBA}" type="presParOf" srcId="{4C0F5348-C070-4794-981C-BBB07DA0A90F}" destId="{F7BEF767-58F0-4541-BF3F-10F87B192D44}" srcOrd="1" destOrd="0" presId="urn:microsoft.com/office/officeart/2005/8/layout/default#3"/>
    <dgm:cxn modelId="{16E2D89C-6516-4C26-B748-39BD4665D01B}" type="presParOf" srcId="{4C0F5348-C070-4794-981C-BBB07DA0A90F}" destId="{A8BE85CF-F580-4A4D-96F0-0CA7DC1AEDEB}" srcOrd="2" destOrd="0" presId="urn:microsoft.com/office/officeart/2005/8/layout/default#3"/>
    <dgm:cxn modelId="{BC9B30EC-7B35-4028-8620-850B18B1995E}" type="presParOf" srcId="{4C0F5348-C070-4794-981C-BBB07DA0A90F}" destId="{502639BE-B42D-403A-95DA-4348B642BCA0}" srcOrd="3" destOrd="0" presId="urn:microsoft.com/office/officeart/2005/8/layout/default#3"/>
    <dgm:cxn modelId="{BCBDDEC1-AB0F-4E30-BB90-DBBA2513078F}" type="presParOf" srcId="{4C0F5348-C070-4794-981C-BBB07DA0A90F}" destId="{A5D862A9-0415-4A25-9DED-8708DC77E9DF}" srcOrd="4" destOrd="0" presId="urn:microsoft.com/office/officeart/2005/8/layout/default#3"/>
    <dgm:cxn modelId="{C315A114-720D-4D5F-954E-5F2E34B220CC}" type="presParOf" srcId="{4C0F5348-C070-4794-981C-BBB07DA0A90F}" destId="{EBFEA60A-F60C-4DFE-A4AC-4B92424F35F8}" srcOrd="5" destOrd="0" presId="urn:microsoft.com/office/officeart/2005/8/layout/default#3"/>
    <dgm:cxn modelId="{039D1856-9324-470C-B79E-9D62322DCF97}" type="presParOf" srcId="{4C0F5348-C070-4794-981C-BBB07DA0A90F}" destId="{6B9599BB-261A-47D0-826B-140B23C78337}" srcOrd="6" destOrd="0" presId="urn:microsoft.com/office/officeart/2005/8/layout/default#3"/>
    <dgm:cxn modelId="{AE675BF9-EEC7-44C9-B804-9BE7D2E9D443}" type="presParOf" srcId="{4C0F5348-C070-4794-981C-BBB07DA0A90F}" destId="{E78168EE-94E8-4A6D-9BC6-F894AFB27086}" srcOrd="7" destOrd="0" presId="urn:microsoft.com/office/officeart/2005/8/layout/default#3"/>
    <dgm:cxn modelId="{B281944E-3F15-4D12-9202-ACB6BC06D459}" type="presParOf" srcId="{4C0F5348-C070-4794-981C-BBB07DA0A90F}" destId="{DF500A6A-C1B8-4FDD-A69D-5C78AB9671CB}" srcOrd="8" destOrd="0" presId="urn:microsoft.com/office/officeart/2005/8/layout/default#3"/>
    <dgm:cxn modelId="{42EE6EF1-7612-442F-A8D2-B8B16DCD8A45}" type="presParOf" srcId="{4C0F5348-C070-4794-981C-BBB07DA0A90F}" destId="{09BE8AA3-D153-4449-9D85-0274E24D1CA9}" srcOrd="9" destOrd="0" presId="urn:microsoft.com/office/officeart/2005/8/layout/default#3"/>
    <dgm:cxn modelId="{D59429D9-B927-4BBE-8022-49F76B7EB94B}" type="presParOf" srcId="{4C0F5348-C070-4794-981C-BBB07DA0A90F}" destId="{6CF92ED1-E280-484B-85AA-35526280D264}" srcOrd="10" destOrd="0" presId="urn:microsoft.com/office/officeart/2005/8/layout/default#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8.xml><?xml version="1.0" encoding="utf-8"?>
<dgm:dataModel xmlns:dgm="http://schemas.openxmlformats.org/drawingml/2006/diagram" xmlns:a="http://schemas.openxmlformats.org/drawingml/2006/main">
  <dgm:ptLst>
    <dgm:pt modelId="{D30AB1AF-C906-4CE2-BB64-3C374B491792}" type="doc">
      <dgm:prSet loTypeId="urn:microsoft.com/office/officeart/2005/8/layout/vList2" loCatId="list" qsTypeId="urn:microsoft.com/office/officeart/2005/8/quickstyle/3d2" qsCatId="3D" csTypeId="urn:microsoft.com/office/officeart/2005/8/colors/colorful2" csCatId="colorful"/>
      <dgm:spPr/>
      <dgm:t>
        <a:bodyPr/>
        <a:lstStyle/>
        <a:p>
          <a:endParaRPr lang="ru-RU"/>
        </a:p>
      </dgm:t>
    </dgm:pt>
    <dgm:pt modelId="{8E315177-A94B-4CDB-9566-7310ED7840E6}">
      <dgm:prSet custT="1"/>
      <dgm:spPr/>
      <dgm:t>
        <a:bodyPr/>
        <a:lstStyle/>
        <a:p>
          <a:pPr rtl="0"/>
          <a:r>
            <a:rPr lang="ru-RU" sz="2000" b="1" dirty="0" smtClean="0"/>
            <a:t>выполнение инструкции по охране жизни и здоровья детей;   </a:t>
          </a:r>
          <a:endParaRPr lang="ru-RU" sz="2000" b="1" dirty="0"/>
        </a:p>
      </dgm:t>
    </dgm:pt>
    <dgm:pt modelId="{87951F6C-F75B-4146-BFBF-E95EC40975BB}" type="parTrans" cxnId="{5160C671-32F9-4D4A-982E-87B5271A80F7}">
      <dgm:prSet/>
      <dgm:spPr/>
      <dgm:t>
        <a:bodyPr/>
        <a:lstStyle/>
        <a:p>
          <a:endParaRPr lang="ru-RU"/>
        </a:p>
      </dgm:t>
    </dgm:pt>
    <dgm:pt modelId="{A1BE0708-D417-4CDD-824A-6137D3436C49}" type="sibTrans" cxnId="{5160C671-32F9-4D4A-982E-87B5271A80F7}">
      <dgm:prSet/>
      <dgm:spPr/>
      <dgm:t>
        <a:bodyPr/>
        <a:lstStyle/>
        <a:p>
          <a:endParaRPr lang="ru-RU"/>
        </a:p>
      </dgm:t>
    </dgm:pt>
    <dgm:pt modelId="{E7E199B7-15E6-4F1D-B021-FFDB1A1990A9}">
      <dgm:prSet custT="1"/>
      <dgm:spPr/>
      <dgm:t>
        <a:bodyPr/>
        <a:lstStyle/>
        <a:p>
          <a:pPr rtl="0"/>
          <a:r>
            <a:rPr lang="ru-RU" sz="2000" b="1" dirty="0" smtClean="0"/>
            <a:t>организация питания; уровень знаний, умений и навыков детей;                                                                      </a:t>
          </a:r>
          <a:endParaRPr lang="ru-RU" sz="2000" b="1" dirty="0"/>
        </a:p>
      </dgm:t>
    </dgm:pt>
    <dgm:pt modelId="{059CBDE4-696F-459A-93F0-9D553BC9C070}" type="parTrans" cxnId="{E01C9C14-329F-4F98-AFEF-EAA9F18CDA1B}">
      <dgm:prSet/>
      <dgm:spPr/>
      <dgm:t>
        <a:bodyPr/>
        <a:lstStyle/>
        <a:p>
          <a:endParaRPr lang="ru-RU"/>
        </a:p>
      </dgm:t>
    </dgm:pt>
    <dgm:pt modelId="{980D6736-1A07-41D0-A2C1-68B7D0007DF8}" type="sibTrans" cxnId="{E01C9C14-329F-4F98-AFEF-EAA9F18CDA1B}">
      <dgm:prSet/>
      <dgm:spPr/>
      <dgm:t>
        <a:bodyPr/>
        <a:lstStyle/>
        <a:p>
          <a:endParaRPr lang="ru-RU"/>
        </a:p>
      </dgm:t>
    </dgm:pt>
    <dgm:pt modelId="{E25E66E9-39DF-4ED6-A584-1CE7269E4635}">
      <dgm:prSet custT="1"/>
      <dgm:spPr/>
      <dgm:t>
        <a:bodyPr/>
        <a:lstStyle/>
        <a:p>
          <a:pPr rtl="0"/>
          <a:r>
            <a:rPr lang="ru-RU" sz="2000" b="1" dirty="0" smtClean="0"/>
            <a:t>соблюдение здорового микроклимата в группе;</a:t>
          </a:r>
          <a:endParaRPr lang="ru-RU" sz="2000" b="1" dirty="0"/>
        </a:p>
      </dgm:t>
    </dgm:pt>
    <dgm:pt modelId="{A79CF332-CFBC-44E8-8104-87CD5386AAE4}" type="parTrans" cxnId="{73528D9E-D7E6-4354-B245-F1832EB6CF19}">
      <dgm:prSet/>
      <dgm:spPr/>
      <dgm:t>
        <a:bodyPr/>
        <a:lstStyle/>
        <a:p>
          <a:endParaRPr lang="ru-RU"/>
        </a:p>
      </dgm:t>
    </dgm:pt>
    <dgm:pt modelId="{1BF98C82-2F54-4740-9658-ABAA1FBE6E68}" type="sibTrans" cxnId="{73528D9E-D7E6-4354-B245-F1832EB6CF19}">
      <dgm:prSet/>
      <dgm:spPr/>
      <dgm:t>
        <a:bodyPr/>
        <a:lstStyle/>
        <a:p>
          <a:endParaRPr lang="ru-RU"/>
        </a:p>
      </dgm:t>
    </dgm:pt>
    <dgm:pt modelId="{A6647052-6104-4A12-95D8-E8A0DC47A227}">
      <dgm:prSet custT="1"/>
      <dgm:spPr/>
      <dgm:t>
        <a:bodyPr/>
        <a:lstStyle/>
        <a:p>
          <a:pPr rtl="0"/>
          <a:r>
            <a:rPr lang="ru-RU" sz="2000" b="1" dirty="0" smtClean="0"/>
            <a:t>выполнение режима дня.</a:t>
          </a:r>
          <a:endParaRPr lang="ru-RU" sz="2000" b="1" dirty="0"/>
        </a:p>
      </dgm:t>
    </dgm:pt>
    <dgm:pt modelId="{B13ABA8E-E501-4628-A65B-E0B6139561BC}" type="parTrans" cxnId="{0A1CFF29-1383-4E3E-AAFB-90B4EE534A1B}">
      <dgm:prSet/>
      <dgm:spPr/>
      <dgm:t>
        <a:bodyPr/>
        <a:lstStyle/>
        <a:p>
          <a:endParaRPr lang="ru-RU"/>
        </a:p>
      </dgm:t>
    </dgm:pt>
    <dgm:pt modelId="{D2D2F12F-535C-466B-A403-6137A8707447}" type="sibTrans" cxnId="{0A1CFF29-1383-4E3E-AAFB-90B4EE534A1B}">
      <dgm:prSet/>
      <dgm:spPr/>
      <dgm:t>
        <a:bodyPr/>
        <a:lstStyle/>
        <a:p>
          <a:endParaRPr lang="ru-RU"/>
        </a:p>
      </dgm:t>
    </dgm:pt>
    <dgm:pt modelId="{77723849-C086-4C1E-BD2C-51A5A2724C41}">
      <dgm:prSet custT="1"/>
      <dgm:spPr/>
      <dgm:t>
        <a:bodyPr/>
        <a:lstStyle/>
        <a:p>
          <a:pPr rtl="0"/>
          <a:r>
            <a:rPr lang="ru-RU" sz="2000" b="1" dirty="0" smtClean="0"/>
            <a:t>анализ заболеваемости, выполнение плана по </a:t>
          </a:r>
          <a:r>
            <a:rPr lang="ru-RU" sz="2000" b="1" dirty="0" err="1" smtClean="0"/>
            <a:t>детодням</a:t>
          </a:r>
          <a:r>
            <a:rPr lang="ru-RU" sz="2000" b="1" dirty="0" smtClean="0"/>
            <a:t>; </a:t>
          </a:r>
          <a:endParaRPr lang="ru-RU" sz="2000" b="1" dirty="0"/>
        </a:p>
      </dgm:t>
    </dgm:pt>
    <dgm:pt modelId="{56565515-DC01-42FB-AC18-6C9C63B128D2}" type="parTrans" cxnId="{FD44A81A-136B-4310-A72B-717B5DD2E25C}">
      <dgm:prSet/>
      <dgm:spPr/>
      <dgm:t>
        <a:bodyPr/>
        <a:lstStyle/>
        <a:p>
          <a:endParaRPr lang="ru-RU"/>
        </a:p>
      </dgm:t>
    </dgm:pt>
    <dgm:pt modelId="{A387E047-FC6D-4220-9337-75E35B3B2E27}" type="sibTrans" cxnId="{FD44A81A-136B-4310-A72B-717B5DD2E25C}">
      <dgm:prSet/>
      <dgm:spPr/>
      <dgm:t>
        <a:bodyPr/>
        <a:lstStyle/>
        <a:p>
          <a:endParaRPr lang="ru-RU"/>
        </a:p>
      </dgm:t>
    </dgm:pt>
    <dgm:pt modelId="{82680EC2-4F66-4819-A7E0-83BE0083EB1A}">
      <dgm:prSet custT="1"/>
      <dgm:spPr/>
      <dgm:t>
        <a:bodyPr/>
        <a:lstStyle/>
        <a:p>
          <a:pPr rtl="0"/>
          <a:r>
            <a:rPr lang="ru-RU" sz="2000" b="1" dirty="0" smtClean="0"/>
            <a:t>проведение досугов и развлечений;   </a:t>
          </a:r>
          <a:endParaRPr lang="ru-RU" sz="2000" b="1" dirty="0"/>
        </a:p>
      </dgm:t>
    </dgm:pt>
    <dgm:pt modelId="{CBFF519C-FAD1-41E7-8816-CA8E08227234}" type="parTrans" cxnId="{A1AE5DA8-C0B4-46CD-BCEB-41BFA8AB259F}">
      <dgm:prSet/>
      <dgm:spPr/>
      <dgm:t>
        <a:bodyPr/>
        <a:lstStyle/>
        <a:p>
          <a:endParaRPr lang="ru-RU"/>
        </a:p>
      </dgm:t>
    </dgm:pt>
    <dgm:pt modelId="{BB48FF78-26B8-42F1-B9D7-55EE76F64A43}" type="sibTrans" cxnId="{A1AE5DA8-C0B4-46CD-BCEB-41BFA8AB259F}">
      <dgm:prSet/>
      <dgm:spPr/>
      <dgm:t>
        <a:bodyPr/>
        <a:lstStyle/>
        <a:p>
          <a:endParaRPr lang="ru-RU"/>
        </a:p>
      </dgm:t>
    </dgm:pt>
    <dgm:pt modelId="{7FE8D69A-9F1C-4899-ABEB-07232380687C}">
      <dgm:prSet custT="1"/>
      <dgm:spPr/>
      <dgm:t>
        <a:bodyPr/>
        <a:lstStyle/>
        <a:p>
          <a:pPr rtl="0"/>
          <a:r>
            <a:rPr lang="ru-RU" sz="2000" b="1" dirty="0" smtClean="0"/>
            <a:t>выполнение решений педсоветов;               </a:t>
          </a:r>
          <a:endParaRPr lang="ru-RU" sz="2000" b="1" dirty="0"/>
        </a:p>
      </dgm:t>
    </dgm:pt>
    <dgm:pt modelId="{15075E6C-48A9-48D9-AF50-8DE02AB565D0}" type="parTrans" cxnId="{F8010B9F-C6FF-4D4C-8832-2B2406920139}">
      <dgm:prSet/>
      <dgm:spPr/>
      <dgm:t>
        <a:bodyPr/>
        <a:lstStyle/>
        <a:p>
          <a:endParaRPr lang="ru-RU"/>
        </a:p>
      </dgm:t>
    </dgm:pt>
    <dgm:pt modelId="{233BEADD-85D7-4024-97C8-DEE559A733F7}" type="sibTrans" cxnId="{F8010B9F-C6FF-4D4C-8832-2B2406920139}">
      <dgm:prSet/>
      <dgm:spPr/>
      <dgm:t>
        <a:bodyPr/>
        <a:lstStyle/>
        <a:p>
          <a:endParaRPr lang="ru-RU"/>
        </a:p>
      </dgm:t>
    </dgm:pt>
    <dgm:pt modelId="{845F812B-6232-4962-9261-764870676824}">
      <dgm:prSet custT="1"/>
      <dgm:spPr/>
      <dgm:t>
        <a:bodyPr/>
        <a:lstStyle/>
        <a:p>
          <a:pPr rtl="0"/>
          <a:r>
            <a:rPr lang="ru-RU" sz="2000" b="1" dirty="0" smtClean="0"/>
            <a:t>анализ планирования воспитательно-образовательной работы в группах.</a:t>
          </a:r>
          <a:endParaRPr lang="ru-RU" sz="2000" b="1" dirty="0"/>
        </a:p>
      </dgm:t>
    </dgm:pt>
    <dgm:pt modelId="{C05DE86C-3067-43E0-80CE-E17F4A738EE0}" type="parTrans" cxnId="{3089237D-9476-4C80-9B9E-56AB04C5A1A0}">
      <dgm:prSet/>
      <dgm:spPr/>
      <dgm:t>
        <a:bodyPr/>
        <a:lstStyle/>
        <a:p>
          <a:endParaRPr lang="ru-RU"/>
        </a:p>
      </dgm:t>
    </dgm:pt>
    <dgm:pt modelId="{A70AEBF3-99A7-464F-B654-4650197513A9}" type="sibTrans" cxnId="{3089237D-9476-4C80-9B9E-56AB04C5A1A0}">
      <dgm:prSet/>
      <dgm:spPr/>
      <dgm:t>
        <a:bodyPr/>
        <a:lstStyle/>
        <a:p>
          <a:endParaRPr lang="ru-RU"/>
        </a:p>
      </dgm:t>
    </dgm:pt>
    <dgm:pt modelId="{70C60D90-A888-46CD-AB9A-4C0F99E1C058}">
      <dgm:prSet custT="1"/>
      <dgm:spPr/>
      <dgm:t>
        <a:bodyPr/>
        <a:lstStyle/>
        <a:p>
          <a:pPr rtl="0"/>
          <a:r>
            <a:rPr lang="ru-RU" sz="2000" b="1" dirty="0" smtClean="0"/>
            <a:t>выполнение программы за квартал;    </a:t>
          </a:r>
          <a:endParaRPr lang="ru-RU" sz="2000" b="1" dirty="0"/>
        </a:p>
      </dgm:t>
    </dgm:pt>
    <dgm:pt modelId="{9A051F35-6197-4E8D-8158-47D351153383}" type="parTrans" cxnId="{A0B04693-E269-4EC6-AA07-8D25D7960CF3}">
      <dgm:prSet/>
      <dgm:spPr/>
      <dgm:t>
        <a:bodyPr/>
        <a:lstStyle/>
        <a:p>
          <a:endParaRPr lang="ru-RU"/>
        </a:p>
      </dgm:t>
    </dgm:pt>
    <dgm:pt modelId="{6F4440F1-C724-4FE0-BDD2-E022206B7F86}" type="sibTrans" cxnId="{A0B04693-E269-4EC6-AA07-8D25D7960CF3}">
      <dgm:prSet/>
      <dgm:spPr/>
      <dgm:t>
        <a:bodyPr/>
        <a:lstStyle/>
        <a:p>
          <a:endParaRPr lang="ru-RU"/>
        </a:p>
      </dgm:t>
    </dgm:pt>
    <dgm:pt modelId="{0543318A-65D3-4EBB-9B97-A2501E9827F5}">
      <dgm:prSet custT="1"/>
      <dgm:spPr/>
      <dgm:t>
        <a:bodyPr/>
        <a:lstStyle/>
        <a:p>
          <a:pPr rtl="0"/>
          <a:r>
            <a:rPr lang="ru-RU" sz="2000" b="1" dirty="0" smtClean="0"/>
            <a:t>анализ документации педагогов по работе с родителями;     </a:t>
          </a:r>
          <a:endParaRPr lang="ru-RU" sz="2000" b="1" dirty="0"/>
        </a:p>
      </dgm:t>
    </dgm:pt>
    <dgm:pt modelId="{243698D0-1110-48B6-9CCD-5A053C7DFB2A}" type="parTrans" cxnId="{53754BB9-88B5-4F8E-9041-75E33C6D9206}">
      <dgm:prSet/>
      <dgm:spPr/>
      <dgm:t>
        <a:bodyPr/>
        <a:lstStyle/>
        <a:p>
          <a:endParaRPr lang="ru-RU"/>
        </a:p>
      </dgm:t>
    </dgm:pt>
    <dgm:pt modelId="{6ADE009E-2CE2-4A12-A933-45844FEB6561}" type="sibTrans" cxnId="{53754BB9-88B5-4F8E-9041-75E33C6D9206}">
      <dgm:prSet/>
      <dgm:spPr/>
      <dgm:t>
        <a:bodyPr/>
        <a:lstStyle/>
        <a:p>
          <a:endParaRPr lang="ru-RU"/>
        </a:p>
      </dgm:t>
    </dgm:pt>
    <dgm:pt modelId="{102DC90F-785A-4854-B442-F049B77088E7}">
      <dgm:prSet custT="1"/>
      <dgm:spPr/>
      <dgm:t>
        <a:bodyPr/>
        <a:lstStyle/>
        <a:p>
          <a:pPr rtl="0"/>
          <a:r>
            <a:rPr lang="ru-RU" sz="2000" b="1" dirty="0" smtClean="0"/>
            <a:t>анализ детских работ по изо (рисунки, аппликация)</a:t>
          </a:r>
          <a:endParaRPr lang="ru-RU" sz="2000" b="1" dirty="0"/>
        </a:p>
      </dgm:t>
    </dgm:pt>
    <dgm:pt modelId="{F0FF55A8-F314-4C8D-AD9E-F52B728A2150}" type="parTrans" cxnId="{2061120F-5FB5-4071-9274-71FCC2404D54}">
      <dgm:prSet/>
      <dgm:spPr/>
      <dgm:t>
        <a:bodyPr/>
        <a:lstStyle/>
        <a:p>
          <a:endParaRPr lang="ru-RU"/>
        </a:p>
      </dgm:t>
    </dgm:pt>
    <dgm:pt modelId="{77447F44-E265-4EF5-B71D-1F34FE012392}" type="sibTrans" cxnId="{2061120F-5FB5-4071-9274-71FCC2404D54}">
      <dgm:prSet/>
      <dgm:spPr/>
      <dgm:t>
        <a:bodyPr/>
        <a:lstStyle/>
        <a:p>
          <a:endParaRPr lang="ru-RU"/>
        </a:p>
      </dgm:t>
    </dgm:pt>
    <dgm:pt modelId="{CDBA295B-789B-4B0D-9E58-4C669EF03B31}" type="pres">
      <dgm:prSet presAssocID="{D30AB1AF-C906-4CE2-BB64-3C374B491792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A5D5F50A-02D4-4B87-A70A-AA5D39C49F56}" type="pres">
      <dgm:prSet presAssocID="{8E315177-A94B-4CDB-9566-7310ED7840E6}" presName="parentText" presStyleLbl="node1" presStyleIdx="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D2EB5BF-2D5C-4B4F-99DD-4DE8998586D9}" type="pres">
      <dgm:prSet presAssocID="{A1BE0708-D417-4CDD-824A-6137D3436C49}" presName="spacer" presStyleCnt="0"/>
      <dgm:spPr/>
    </dgm:pt>
    <dgm:pt modelId="{2DA3C18A-0515-4FBF-AAC4-0A0B20616094}" type="pres">
      <dgm:prSet presAssocID="{E7E199B7-15E6-4F1D-B021-FFDB1A1990A9}" presName="parentText" presStyleLbl="node1" presStyleIdx="1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777EF6-3EAE-4B71-8859-A01217874C6D}" type="pres">
      <dgm:prSet presAssocID="{980D6736-1A07-41D0-A2C1-68B7D0007DF8}" presName="spacer" presStyleCnt="0"/>
      <dgm:spPr/>
    </dgm:pt>
    <dgm:pt modelId="{3635A10E-7A0B-4492-8C45-3D4DD3F1D084}" type="pres">
      <dgm:prSet presAssocID="{E25E66E9-39DF-4ED6-A584-1CE7269E4635}" presName="parentText" presStyleLbl="node1" presStyleIdx="2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8F0DA7-462A-4841-95CB-645B5BDD7F2F}" type="pres">
      <dgm:prSet presAssocID="{1BF98C82-2F54-4740-9658-ABAA1FBE6E68}" presName="spacer" presStyleCnt="0"/>
      <dgm:spPr/>
    </dgm:pt>
    <dgm:pt modelId="{37A873BF-A940-4B00-ADD5-FACF47BCEB1B}" type="pres">
      <dgm:prSet presAssocID="{A6647052-6104-4A12-95D8-E8A0DC47A227}" presName="parentText" presStyleLbl="node1" presStyleIdx="3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448011-CBD7-4414-A700-A6D1C25FD0DA}" type="pres">
      <dgm:prSet presAssocID="{D2D2F12F-535C-466B-A403-6137A8707447}" presName="spacer" presStyleCnt="0"/>
      <dgm:spPr/>
    </dgm:pt>
    <dgm:pt modelId="{75EFA2DA-FECE-44C0-A44E-26CB89E376EB}" type="pres">
      <dgm:prSet presAssocID="{77723849-C086-4C1E-BD2C-51A5A2724C41}" presName="parentText" presStyleLbl="node1" presStyleIdx="4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A0411D-B40E-43D4-B2F3-62C9FB7C6995}" type="pres">
      <dgm:prSet presAssocID="{A387E047-FC6D-4220-9337-75E35B3B2E27}" presName="spacer" presStyleCnt="0"/>
      <dgm:spPr/>
    </dgm:pt>
    <dgm:pt modelId="{3CE7C6B6-244D-496D-9F5E-153367935752}" type="pres">
      <dgm:prSet presAssocID="{82680EC2-4F66-4819-A7E0-83BE0083EB1A}" presName="parentText" presStyleLbl="node1" presStyleIdx="5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B2F1489-826F-4FE1-A3AD-7EB6BFDD1B21}" type="pres">
      <dgm:prSet presAssocID="{BB48FF78-26B8-42F1-B9D7-55EE76F64A43}" presName="spacer" presStyleCnt="0"/>
      <dgm:spPr/>
    </dgm:pt>
    <dgm:pt modelId="{E93B280F-49B0-499F-BE61-2A06C4FBE531}" type="pres">
      <dgm:prSet presAssocID="{7FE8D69A-9F1C-4899-ABEB-07232380687C}" presName="parentText" presStyleLbl="node1" presStyleIdx="6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FC9FAFF-5F4C-440A-B8F7-EB4307D5789C}" type="pres">
      <dgm:prSet presAssocID="{233BEADD-85D7-4024-97C8-DEE559A733F7}" presName="spacer" presStyleCnt="0"/>
      <dgm:spPr/>
    </dgm:pt>
    <dgm:pt modelId="{2B9EAD0F-9160-45E5-9F45-FC5FAE38C0E4}" type="pres">
      <dgm:prSet presAssocID="{845F812B-6232-4962-9261-764870676824}" presName="parentText" presStyleLbl="node1" presStyleIdx="7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D07024-9CFF-4424-A095-B0890859E7F4}" type="pres">
      <dgm:prSet presAssocID="{A70AEBF3-99A7-464F-B654-4650197513A9}" presName="spacer" presStyleCnt="0"/>
      <dgm:spPr/>
    </dgm:pt>
    <dgm:pt modelId="{E49643E2-1C14-4B38-AED6-454DA3270F19}" type="pres">
      <dgm:prSet presAssocID="{70C60D90-A888-46CD-AB9A-4C0F99E1C058}" presName="parentText" presStyleLbl="node1" presStyleIdx="8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AC80E3-79CE-4DF4-8081-001A5DEC7148}" type="pres">
      <dgm:prSet presAssocID="{6F4440F1-C724-4FE0-BDD2-E022206B7F86}" presName="spacer" presStyleCnt="0"/>
      <dgm:spPr/>
    </dgm:pt>
    <dgm:pt modelId="{28A5CB95-158E-466C-8DBE-CD51C2D7F778}" type="pres">
      <dgm:prSet presAssocID="{0543318A-65D3-4EBB-9B97-A2501E9827F5}" presName="parentText" presStyleLbl="node1" presStyleIdx="9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E0DD3A-98BB-4B67-B87D-E2F63FD51652}" type="pres">
      <dgm:prSet presAssocID="{6ADE009E-2CE2-4A12-A933-45844FEB6561}" presName="spacer" presStyleCnt="0"/>
      <dgm:spPr/>
    </dgm:pt>
    <dgm:pt modelId="{0BBE2689-448B-47A6-AA7A-ECE32AACCE3E}" type="pres">
      <dgm:prSet presAssocID="{102DC90F-785A-4854-B442-F049B77088E7}" presName="parentText" presStyleLbl="node1" presStyleIdx="10" presStyleCnt="1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09DC4B-0CF3-45D7-881B-A26CCA94AD24}" type="presOf" srcId="{E25E66E9-39DF-4ED6-A584-1CE7269E4635}" destId="{3635A10E-7A0B-4492-8C45-3D4DD3F1D084}" srcOrd="0" destOrd="0" presId="urn:microsoft.com/office/officeart/2005/8/layout/vList2"/>
    <dgm:cxn modelId="{FD44A81A-136B-4310-A72B-717B5DD2E25C}" srcId="{D30AB1AF-C906-4CE2-BB64-3C374B491792}" destId="{77723849-C086-4C1E-BD2C-51A5A2724C41}" srcOrd="4" destOrd="0" parTransId="{56565515-DC01-42FB-AC18-6C9C63B128D2}" sibTransId="{A387E047-FC6D-4220-9337-75E35B3B2E27}"/>
    <dgm:cxn modelId="{3089237D-9476-4C80-9B9E-56AB04C5A1A0}" srcId="{D30AB1AF-C906-4CE2-BB64-3C374B491792}" destId="{845F812B-6232-4962-9261-764870676824}" srcOrd="7" destOrd="0" parTransId="{C05DE86C-3067-43E0-80CE-E17F4A738EE0}" sibTransId="{A70AEBF3-99A7-464F-B654-4650197513A9}"/>
    <dgm:cxn modelId="{F8010B9F-C6FF-4D4C-8832-2B2406920139}" srcId="{D30AB1AF-C906-4CE2-BB64-3C374B491792}" destId="{7FE8D69A-9F1C-4899-ABEB-07232380687C}" srcOrd="6" destOrd="0" parTransId="{15075E6C-48A9-48D9-AF50-8DE02AB565D0}" sibTransId="{233BEADD-85D7-4024-97C8-DEE559A733F7}"/>
    <dgm:cxn modelId="{E01C9C14-329F-4F98-AFEF-EAA9F18CDA1B}" srcId="{D30AB1AF-C906-4CE2-BB64-3C374B491792}" destId="{E7E199B7-15E6-4F1D-B021-FFDB1A1990A9}" srcOrd="1" destOrd="0" parTransId="{059CBDE4-696F-459A-93F0-9D553BC9C070}" sibTransId="{980D6736-1A07-41D0-A2C1-68B7D0007DF8}"/>
    <dgm:cxn modelId="{DA28F6EC-E269-4ADC-8F01-F9782C23A8C5}" type="presOf" srcId="{8E315177-A94B-4CDB-9566-7310ED7840E6}" destId="{A5D5F50A-02D4-4B87-A70A-AA5D39C49F56}" srcOrd="0" destOrd="0" presId="urn:microsoft.com/office/officeart/2005/8/layout/vList2"/>
    <dgm:cxn modelId="{53754BB9-88B5-4F8E-9041-75E33C6D9206}" srcId="{D30AB1AF-C906-4CE2-BB64-3C374B491792}" destId="{0543318A-65D3-4EBB-9B97-A2501E9827F5}" srcOrd="9" destOrd="0" parTransId="{243698D0-1110-48B6-9CCD-5A053C7DFB2A}" sibTransId="{6ADE009E-2CE2-4A12-A933-45844FEB6561}"/>
    <dgm:cxn modelId="{5160C671-32F9-4D4A-982E-87B5271A80F7}" srcId="{D30AB1AF-C906-4CE2-BB64-3C374B491792}" destId="{8E315177-A94B-4CDB-9566-7310ED7840E6}" srcOrd="0" destOrd="0" parTransId="{87951F6C-F75B-4146-BFBF-E95EC40975BB}" sibTransId="{A1BE0708-D417-4CDD-824A-6137D3436C49}"/>
    <dgm:cxn modelId="{73528D9E-D7E6-4354-B245-F1832EB6CF19}" srcId="{D30AB1AF-C906-4CE2-BB64-3C374B491792}" destId="{E25E66E9-39DF-4ED6-A584-1CE7269E4635}" srcOrd="2" destOrd="0" parTransId="{A79CF332-CFBC-44E8-8104-87CD5386AAE4}" sibTransId="{1BF98C82-2F54-4740-9658-ABAA1FBE6E68}"/>
    <dgm:cxn modelId="{17C8BBCC-042C-47BF-9094-93298417CE2F}" type="presOf" srcId="{70C60D90-A888-46CD-AB9A-4C0F99E1C058}" destId="{E49643E2-1C14-4B38-AED6-454DA3270F19}" srcOrd="0" destOrd="0" presId="urn:microsoft.com/office/officeart/2005/8/layout/vList2"/>
    <dgm:cxn modelId="{73456D6B-B9F5-4631-B1A6-6EBD404F1718}" type="presOf" srcId="{0543318A-65D3-4EBB-9B97-A2501E9827F5}" destId="{28A5CB95-158E-466C-8DBE-CD51C2D7F778}" srcOrd="0" destOrd="0" presId="urn:microsoft.com/office/officeart/2005/8/layout/vList2"/>
    <dgm:cxn modelId="{A77DD2F7-030C-47F8-AB7B-CDFC5B67AA26}" type="presOf" srcId="{102DC90F-785A-4854-B442-F049B77088E7}" destId="{0BBE2689-448B-47A6-AA7A-ECE32AACCE3E}" srcOrd="0" destOrd="0" presId="urn:microsoft.com/office/officeart/2005/8/layout/vList2"/>
    <dgm:cxn modelId="{A07A41D8-F65C-4179-BC1A-805E5BFC23CB}" type="presOf" srcId="{A6647052-6104-4A12-95D8-E8A0DC47A227}" destId="{37A873BF-A940-4B00-ADD5-FACF47BCEB1B}" srcOrd="0" destOrd="0" presId="urn:microsoft.com/office/officeart/2005/8/layout/vList2"/>
    <dgm:cxn modelId="{2061120F-5FB5-4071-9274-71FCC2404D54}" srcId="{D30AB1AF-C906-4CE2-BB64-3C374B491792}" destId="{102DC90F-785A-4854-B442-F049B77088E7}" srcOrd="10" destOrd="0" parTransId="{F0FF55A8-F314-4C8D-AD9E-F52B728A2150}" sibTransId="{77447F44-E265-4EF5-B71D-1F34FE012392}"/>
    <dgm:cxn modelId="{11BD076E-F50F-4004-A34B-785884886933}" type="presOf" srcId="{845F812B-6232-4962-9261-764870676824}" destId="{2B9EAD0F-9160-45E5-9F45-FC5FAE38C0E4}" srcOrd="0" destOrd="0" presId="urn:microsoft.com/office/officeart/2005/8/layout/vList2"/>
    <dgm:cxn modelId="{3D578B10-41F2-4879-94A9-D2207028D840}" type="presOf" srcId="{82680EC2-4F66-4819-A7E0-83BE0083EB1A}" destId="{3CE7C6B6-244D-496D-9F5E-153367935752}" srcOrd="0" destOrd="0" presId="urn:microsoft.com/office/officeart/2005/8/layout/vList2"/>
    <dgm:cxn modelId="{295CC6AA-D19B-4029-8F81-F15CAB084E08}" type="presOf" srcId="{7FE8D69A-9F1C-4899-ABEB-07232380687C}" destId="{E93B280F-49B0-499F-BE61-2A06C4FBE531}" srcOrd="0" destOrd="0" presId="urn:microsoft.com/office/officeart/2005/8/layout/vList2"/>
    <dgm:cxn modelId="{A0B04693-E269-4EC6-AA07-8D25D7960CF3}" srcId="{D30AB1AF-C906-4CE2-BB64-3C374B491792}" destId="{70C60D90-A888-46CD-AB9A-4C0F99E1C058}" srcOrd="8" destOrd="0" parTransId="{9A051F35-6197-4E8D-8158-47D351153383}" sibTransId="{6F4440F1-C724-4FE0-BDD2-E022206B7F86}"/>
    <dgm:cxn modelId="{C9BD5E00-7570-47F4-83A3-12F2B3568F0F}" type="presOf" srcId="{77723849-C086-4C1E-BD2C-51A5A2724C41}" destId="{75EFA2DA-FECE-44C0-A44E-26CB89E376EB}" srcOrd="0" destOrd="0" presId="urn:microsoft.com/office/officeart/2005/8/layout/vList2"/>
    <dgm:cxn modelId="{A1AE5DA8-C0B4-46CD-BCEB-41BFA8AB259F}" srcId="{D30AB1AF-C906-4CE2-BB64-3C374B491792}" destId="{82680EC2-4F66-4819-A7E0-83BE0083EB1A}" srcOrd="5" destOrd="0" parTransId="{CBFF519C-FAD1-41E7-8816-CA8E08227234}" sibTransId="{BB48FF78-26B8-42F1-B9D7-55EE76F64A43}"/>
    <dgm:cxn modelId="{3B27B7C9-AF82-45B9-B3B5-1B9CFE8E7174}" type="presOf" srcId="{E7E199B7-15E6-4F1D-B021-FFDB1A1990A9}" destId="{2DA3C18A-0515-4FBF-AAC4-0A0B20616094}" srcOrd="0" destOrd="0" presId="urn:microsoft.com/office/officeart/2005/8/layout/vList2"/>
    <dgm:cxn modelId="{0A1CFF29-1383-4E3E-AAFB-90B4EE534A1B}" srcId="{D30AB1AF-C906-4CE2-BB64-3C374B491792}" destId="{A6647052-6104-4A12-95D8-E8A0DC47A227}" srcOrd="3" destOrd="0" parTransId="{B13ABA8E-E501-4628-A65B-E0B6139561BC}" sibTransId="{D2D2F12F-535C-466B-A403-6137A8707447}"/>
    <dgm:cxn modelId="{5D91E8ED-1863-42C5-A48E-9525712EA6B7}" type="presOf" srcId="{D30AB1AF-C906-4CE2-BB64-3C374B491792}" destId="{CDBA295B-789B-4B0D-9E58-4C669EF03B31}" srcOrd="0" destOrd="0" presId="urn:microsoft.com/office/officeart/2005/8/layout/vList2"/>
    <dgm:cxn modelId="{68988AB3-CEF0-47F0-8D1E-E4130E0A1DBE}" type="presParOf" srcId="{CDBA295B-789B-4B0D-9E58-4C669EF03B31}" destId="{A5D5F50A-02D4-4B87-A70A-AA5D39C49F56}" srcOrd="0" destOrd="0" presId="urn:microsoft.com/office/officeart/2005/8/layout/vList2"/>
    <dgm:cxn modelId="{0BF338E0-6A86-4D54-BFC6-DBEDAF9EF073}" type="presParOf" srcId="{CDBA295B-789B-4B0D-9E58-4C669EF03B31}" destId="{1D2EB5BF-2D5C-4B4F-99DD-4DE8998586D9}" srcOrd="1" destOrd="0" presId="urn:microsoft.com/office/officeart/2005/8/layout/vList2"/>
    <dgm:cxn modelId="{DDCA6A89-778E-4E6F-A2BD-967E7F83169F}" type="presParOf" srcId="{CDBA295B-789B-4B0D-9E58-4C669EF03B31}" destId="{2DA3C18A-0515-4FBF-AAC4-0A0B20616094}" srcOrd="2" destOrd="0" presId="urn:microsoft.com/office/officeart/2005/8/layout/vList2"/>
    <dgm:cxn modelId="{63A4B442-030E-48F9-B210-0F9D2A163141}" type="presParOf" srcId="{CDBA295B-789B-4B0D-9E58-4C669EF03B31}" destId="{61777EF6-3EAE-4B71-8859-A01217874C6D}" srcOrd="3" destOrd="0" presId="urn:microsoft.com/office/officeart/2005/8/layout/vList2"/>
    <dgm:cxn modelId="{DD938017-447F-4777-96B9-AE952DDA63FA}" type="presParOf" srcId="{CDBA295B-789B-4B0D-9E58-4C669EF03B31}" destId="{3635A10E-7A0B-4492-8C45-3D4DD3F1D084}" srcOrd="4" destOrd="0" presId="urn:microsoft.com/office/officeart/2005/8/layout/vList2"/>
    <dgm:cxn modelId="{91D5CEE1-924B-478B-8A8D-7014905EFE11}" type="presParOf" srcId="{CDBA295B-789B-4B0D-9E58-4C669EF03B31}" destId="{168F0DA7-462A-4841-95CB-645B5BDD7F2F}" srcOrd="5" destOrd="0" presId="urn:microsoft.com/office/officeart/2005/8/layout/vList2"/>
    <dgm:cxn modelId="{B741ADE0-1699-4B86-B7AD-5DBC6B6306CF}" type="presParOf" srcId="{CDBA295B-789B-4B0D-9E58-4C669EF03B31}" destId="{37A873BF-A940-4B00-ADD5-FACF47BCEB1B}" srcOrd="6" destOrd="0" presId="urn:microsoft.com/office/officeart/2005/8/layout/vList2"/>
    <dgm:cxn modelId="{C9A35BC6-86A2-4E7D-ADF0-63E347A7C02E}" type="presParOf" srcId="{CDBA295B-789B-4B0D-9E58-4C669EF03B31}" destId="{6F448011-CBD7-4414-A700-A6D1C25FD0DA}" srcOrd="7" destOrd="0" presId="urn:microsoft.com/office/officeart/2005/8/layout/vList2"/>
    <dgm:cxn modelId="{98D5266D-DB69-4A94-B4AD-AC51118F6CE2}" type="presParOf" srcId="{CDBA295B-789B-4B0D-9E58-4C669EF03B31}" destId="{75EFA2DA-FECE-44C0-A44E-26CB89E376EB}" srcOrd="8" destOrd="0" presId="urn:microsoft.com/office/officeart/2005/8/layout/vList2"/>
    <dgm:cxn modelId="{E1F82654-25A9-4990-B432-4D6F669013D0}" type="presParOf" srcId="{CDBA295B-789B-4B0D-9E58-4C669EF03B31}" destId="{0EA0411D-B40E-43D4-B2F3-62C9FB7C6995}" srcOrd="9" destOrd="0" presId="urn:microsoft.com/office/officeart/2005/8/layout/vList2"/>
    <dgm:cxn modelId="{011ECD51-C625-4E5B-8122-A8AED20855AB}" type="presParOf" srcId="{CDBA295B-789B-4B0D-9E58-4C669EF03B31}" destId="{3CE7C6B6-244D-496D-9F5E-153367935752}" srcOrd="10" destOrd="0" presId="urn:microsoft.com/office/officeart/2005/8/layout/vList2"/>
    <dgm:cxn modelId="{31AEEEEC-C744-4C22-A0FF-A1A638FEF4EE}" type="presParOf" srcId="{CDBA295B-789B-4B0D-9E58-4C669EF03B31}" destId="{BB2F1489-826F-4FE1-A3AD-7EB6BFDD1B21}" srcOrd="11" destOrd="0" presId="urn:microsoft.com/office/officeart/2005/8/layout/vList2"/>
    <dgm:cxn modelId="{0BACAE86-CB0E-41E6-AE14-87C7A3447815}" type="presParOf" srcId="{CDBA295B-789B-4B0D-9E58-4C669EF03B31}" destId="{E93B280F-49B0-499F-BE61-2A06C4FBE531}" srcOrd="12" destOrd="0" presId="urn:microsoft.com/office/officeart/2005/8/layout/vList2"/>
    <dgm:cxn modelId="{C7C6FE28-1684-4C7E-A767-FC5EFB417DAB}" type="presParOf" srcId="{CDBA295B-789B-4B0D-9E58-4C669EF03B31}" destId="{CFC9FAFF-5F4C-440A-B8F7-EB4307D5789C}" srcOrd="13" destOrd="0" presId="urn:microsoft.com/office/officeart/2005/8/layout/vList2"/>
    <dgm:cxn modelId="{25BB34BB-EE72-4A10-879E-C1731CB89ED0}" type="presParOf" srcId="{CDBA295B-789B-4B0D-9E58-4C669EF03B31}" destId="{2B9EAD0F-9160-45E5-9F45-FC5FAE38C0E4}" srcOrd="14" destOrd="0" presId="urn:microsoft.com/office/officeart/2005/8/layout/vList2"/>
    <dgm:cxn modelId="{EB72DD60-64C7-4B8E-86A6-4F8AC2E53FFB}" type="presParOf" srcId="{CDBA295B-789B-4B0D-9E58-4C669EF03B31}" destId="{B6D07024-9CFF-4424-A095-B0890859E7F4}" srcOrd="15" destOrd="0" presId="urn:microsoft.com/office/officeart/2005/8/layout/vList2"/>
    <dgm:cxn modelId="{4A9DBAFB-B6D7-46D9-95D8-55978A2A0FB7}" type="presParOf" srcId="{CDBA295B-789B-4B0D-9E58-4C669EF03B31}" destId="{E49643E2-1C14-4B38-AED6-454DA3270F19}" srcOrd="16" destOrd="0" presId="urn:microsoft.com/office/officeart/2005/8/layout/vList2"/>
    <dgm:cxn modelId="{00D12D6D-7C56-4E4E-858E-67AC2AB2AC32}" type="presParOf" srcId="{CDBA295B-789B-4B0D-9E58-4C669EF03B31}" destId="{BEAC80E3-79CE-4DF4-8081-001A5DEC7148}" srcOrd="17" destOrd="0" presId="urn:microsoft.com/office/officeart/2005/8/layout/vList2"/>
    <dgm:cxn modelId="{36BDBC11-F8E3-49A3-8C72-96910F8AC02F}" type="presParOf" srcId="{CDBA295B-789B-4B0D-9E58-4C669EF03B31}" destId="{28A5CB95-158E-466C-8DBE-CD51C2D7F778}" srcOrd="18" destOrd="0" presId="urn:microsoft.com/office/officeart/2005/8/layout/vList2"/>
    <dgm:cxn modelId="{F5E5C713-33AA-4D9B-B1E3-438D122B300C}" type="presParOf" srcId="{CDBA295B-789B-4B0D-9E58-4C669EF03B31}" destId="{51E0DD3A-98BB-4B67-B87D-E2F63FD51652}" srcOrd="19" destOrd="0" presId="urn:microsoft.com/office/officeart/2005/8/layout/vList2"/>
    <dgm:cxn modelId="{71C77373-2D2C-48BB-A4C4-B0132A4F2ABA}" type="presParOf" srcId="{CDBA295B-789B-4B0D-9E58-4C669EF03B31}" destId="{0BBE2689-448B-47A6-AA7A-ECE32AACCE3E}" srcOrd="2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9.xml><?xml version="1.0" encoding="utf-8"?>
<dgm:dataModel xmlns:dgm="http://schemas.openxmlformats.org/drawingml/2006/diagram" xmlns:a="http://schemas.openxmlformats.org/drawingml/2006/main">
  <dgm:ptLst>
    <dgm:pt modelId="{B255A936-83BA-4B5F-928F-6BE9CBF2D7FC}" type="doc">
      <dgm:prSet loTypeId="urn:microsoft.com/office/officeart/2005/8/layout/funnel1" loCatId="relationship" qsTypeId="urn:microsoft.com/office/officeart/2005/8/quickstyle/3d2" qsCatId="3D" csTypeId="urn:microsoft.com/office/officeart/2005/8/colors/colorful1#12" csCatId="colorful" phldr="1"/>
      <dgm:spPr/>
      <dgm:t>
        <a:bodyPr/>
        <a:lstStyle/>
        <a:p>
          <a:endParaRPr lang="ru-RU"/>
        </a:p>
      </dgm:t>
    </dgm:pt>
    <dgm:pt modelId="{02B04D5F-067C-4620-B1FA-FFAE9A0D005C}">
      <dgm:prSet custT="1"/>
      <dgm:spPr/>
      <dgm:t>
        <a:bodyPr/>
        <a:lstStyle/>
        <a:p>
          <a:pPr rtl="0"/>
          <a:r>
            <a:rPr lang="ru-RU" sz="2000" b="1" dirty="0" smtClean="0"/>
            <a:t>оценка состояния работы по охране жизни и  укреплению здоровья детей   </a:t>
          </a:r>
          <a:endParaRPr lang="ru-RU" sz="2000" b="1" dirty="0"/>
        </a:p>
      </dgm:t>
    </dgm:pt>
    <dgm:pt modelId="{B937427C-45E2-40ED-A7AA-82902860A910}" type="parTrans" cxnId="{08F61415-D819-40E2-B19B-5E6DDA7911E2}">
      <dgm:prSet/>
      <dgm:spPr/>
      <dgm:t>
        <a:bodyPr/>
        <a:lstStyle/>
        <a:p>
          <a:endParaRPr lang="ru-RU"/>
        </a:p>
      </dgm:t>
    </dgm:pt>
    <dgm:pt modelId="{31CD238E-4C2C-4D7E-BE36-B79226CE56D3}" type="sibTrans" cxnId="{08F61415-D819-40E2-B19B-5E6DDA7911E2}">
      <dgm:prSet/>
      <dgm:spPr/>
      <dgm:t>
        <a:bodyPr/>
        <a:lstStyle/>
        <a:p>
          <a:endParaRPr lang="ru-RU"/>
        </a:p>
      </dgm:t>
    </dgm:pt>
    <dgm:pt modelId="{2519B0A2-734B-43FD-A071-68F242F296E6}">
      <dgm:prSet custT="1"/>
      <dgm:spPr/>
      <dgm:t>
        <a:bodyPr/>
        <a:lstStyle/>
        <a:p>
          <a:pPr rtl="0"/>
          <a:r>
            <a:rPr lang="ru-RU" sz="2000" b="1" dirty="0" smtClean="0"/>
            <a:t>состояние воспитательно-образовательной работы по разделу «Экология»            </a:t>
          </a:r>
          <a:endParaRPr lang="ru-RU" sz="2000" b="1" dirty="0"/>
        </a:p>
      </dgm:t>
    </dgm:pt>
    <dgm:pt modelId="{23AD4A0C-F26C-4ABC-AA46-C005AC44503A}" type="parTrans" cxnId="{BF28318F-5287-4CFD-811F-D0DD00BF7F8D}">
      <dgm:prSet/>
      <dgm:spPr/>
      <dgm:t>
        <a:bodyPr/>
        <a:lstStyle/>
        <a:p>
          <a:endParaRPr lang="ru-RU"/>
        </a:p>
      </dgm:t>
    </dgm:pt>
    <dgm:pt modelId="{BC2C3097-A654-42FC-9AF1-472AA79686B3}" type="sibTrans" cxnId="{BF28318F-5287-4CFD-811F-D0DD00BF7F8D}">
      <dgm:prSet/>
      <dgm:spPr/>
      <dgm:t>
        <a:bodyPr/>
        <a:lstStyle/>
        <a:p>
          <a:endParaRPr lang="ru-RU"/>
        </a:p>
      </dgm:t>
    </dgm:pt>
    <dgm:pt modelId="{194DE1E4-8DCA-4288-B5B7-3B8E1031B153}">
      <dgm:prSet custT="1"/>
      <dgm:spPr/>
      <dgm:t>
        <a:bodyPr/>
        <a:lstStyle/>
        <a:p>
          <a:pPr rtl="0"/>
          <a:r>
            <a:rPr lang="ru-RU" sz="2000" b="1" dirty="0" smtClean="0"/>
            <a:t>создание условий для раскрытия и реализации творческого потенциала каждого ребёнка</a:t>
          </a:r>
          <a:endParaRPr lang="ru-RU" sz="2000" b="1" dirty="0"/>
        </a:p>
      </dgm:t>
    </dgm:pt>
    <dgm:pt modelId="{81B5834D-FD9A-4503-9474-A7C7FCD0F4E3}" type="parTrans" cxnId="{CB49F496-1415-42BD-A795-95FFC422ECB1}">
      <dgm:prSet/>
      <dgm:spPr/>
      <dgm:t>
        <a:bodyPr/>
        <a:lstStyle/>
        <a:p>
          <a:endParaRPr lang="ru-RU"/>
        </a:p>
      </dgm:t>
    </dgm:pt>
    <dgm:pt modelId="{3FE734DC-D98A-4929-8D8C-927E95D4ADFD}" type="sibTrans" cxnId="{CB49F496-1415-42BD-A795-95FFC422ECB1}">
      <dgm:prSet/>
      <dgm:spPr/>
      <dgm:t>
        <a:bodyPr/>
        <a:lstStyle/>
        <a:p>
          <a:endParaRPr lang="ru-RU"/>
        </a:p>
      </dgm:t>
    </dgm:pt>
    <dgm:pt modelId="{6C2B2C25-7B4B-4110-8230-8619B7991BC7}">
      <dgm:prSet custT="1"/>
      <dgm:spPr/>
      <dgm:t>
        <a:bodyPr>
          <a:prstTxWarp prst="textArchDownPour">
            <a:avLst/>
          </a:prstTxWarp>
          <a:scene3d>
            <a:camera prst="orthographicFront">
              <a:rot lat="0" lon="0" rev="0"/>
            </a:camera>
            <a:lightRig rig="contrasting" dir="t">
              <a:rot lat="0" lon="0" rev="4500000"/>
            </a:lightRig>
          </a:scene3d>
          <a:sp3d contourW="6350" prstMaterial="metal">
            <a:bevelT w="127000" h="31750" prst="relaxedInset"/>
            <a:contourClr>
              <a:schemeClr val="accent1">
                <a:shade val="75000"/>
              </a:schemeClr>
            </a:contourClr>
          </a:sp3d>
        </a:bodyPr>
        <a:lstStyle/>
        <a:p>
          <a:pPr rtl="0"/>
          <a:endParaRPr lang="ru-RU" sz="1900" b="1" dirty="0" smtClean="0"/>
        </a:p>
        <a:p>
          <a:pPr rtl="0"/>
          <a:r>
            <a:rPr lang="ru-RU" sz="2000" b="1" cap="all" spc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rPr>
            <a:t>Тематический</a:t>
          </a:r>
          <a:endParaRPr lang="ru-RU" sz="2000" dirty="0"/>
        </a:p>
      </dgm:t>
    </dgm:pt>
    <dgm:pt modelId="{24DA0889-ADAB-4DEC-84D7-CD8DE36B62B2}" type="parTrans" cxnId="{EC48F148-BDD6-4FBD-A16F-DEDEBB1B684F}">
      <dgm:prSet/>
      <dgm:spPr/>
      <dgm:t>
        <a:bodyPr/>
        <a:lstStyle/>
        <a:p>
          <a:endParaRPr lang="ru-RU"/>
        </a:p>
      </dgm:t>
    </dgm:pt>
    <dgm:pt modelId="{6B57EAA6-CD7C-420D-A234-5600945DBDD6}" type="sibTrans" cxnId="{EC48F148-BDD6-4FBD-A16F-DEDEBB1B684F}">
      <dgm:prSet/>
      <dgm:spPr/>
      <dgm:t>
        <a:bodyPr/>
        <a:lstStyle/>
        <a:p>
          <a:endParaRPr lang="ru-RU"/>
        </a:p>
      </dgm:t>
    </dgm:pt>
    <dgm:pt modelId="{AEF96044-A690-4C70-9578-A0C56AEC9938}">
      <dgm:prSet/>
      <dgm:spPr/>
      <dgm:t>
        <a:bodyPr/>
        <a:lstStyle/>
        <a:p>
          <a:pPr rtl="0"/>
          <a:endParaRPr lang="ru-RU" dirty="0"/>
        </a:p>
      </dgm:t>
    </dgm:pt>
    <dgm:pt modelId="{624DE6C7-501F-4C9E-837B-87178D9B9C04}" type="parTrans" cxnId="{58B3FF2C-DB76-484D-AE94-AA9047D86AF6}">
      <dgm:prSet/>
      <dgm:spPr/>
      <dgm:t>
        <a:bodyPr/>
        <a:lstStyle/>
        <a:p>
          <a:endParaRPr lang="ru-RU"/>
        </a:p>
      </dgm:t>
    </dgm:pt>
    <dgm:pt modelId="{05F5CB0F-97A4-4145-884E-430EAA17BBD6}" type="sibTrans" cxnId="{58B3FF2C-DB76-484D-AE94-AA9047D86AF6}">
      <dgm:prSet/>
      <dgm:spPr/>
      <dgm:t>
        <a:bodyPr/>
        <a:lstStyle/>
        <a:p>
          <a:endParaRPr lang="ru-RU"/>
        </a:p>
      </dgm:t>
    </dgm:pt>
    <dgm:pt modelId="{C1603102-D5BA-4CFE-A023-308A5E8F1A9C}" type="pres">
      <dgm:prSet presAssocID="{B255A936-83BA-4B5F-928F-6BE9CBF2D7FC}" presName="Name0" presStyleCnt="0">
        <dgm:presLayoutVars>
          <dgm:chMax val="4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50E533B-B18F-46B8-8C9D-B35A1B03932E}" type="pres">
      <dgm:prSet presAssocID="{B255A936-83BA-4B5F-928F-6BE9CBF2D7FC}" presName="ellipse" presStyleLbl="trBgShp" presStyleIdx="0" presStyleCnt="1"/>
      <dgm:spPr/>
    </dgm:pt>
    <dgm:pt modelId="{9EF56339-16C7-413A-8C93-2C4371029FC4}" type="pres">
      <dgm:prSet presAssocID="{B255A936-83BA-4B5F-928F-6BE9CBF2D7FC}" presName="arrow1" presStyleLbl="fgShp" presStyleIdx="0" presStyleCnt="1" custLinFactNeighborX="7333" custLinFactNeighborY="61771"/>
      <dgm:spPr/>
    </dgm:pt>
    <dgm:pt modelId="{C5156584-EC39-47E8-A1AF-183762C84BB6}" type="pres">
      <dgm:prSet presAssocID="{B255A936-83BA-4B5F-928F-6BE9CBF2D7FC}" presName="rectangle" presStyleLbl="revTx" presStyleIdx="0" presStyleCnt="1" custScaleX="95555" custScaleY="184903" custLinFactNeighborX="1852" custLinFactNeighborY="-624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B2FDA43-936C-409F-890D-E158D5158CA2}" type="pres">
      <dgm:prSet presAssocID="{2519B0A2-734B-43FD-A071-68F242F296E6}" presName="item1" presStyleLbl="node1" presStyleIdx="0" presStyleCnt="3" custScaleX="178914" custScaleY="117116" custLinFactNeighborX="-3950" custLinFactNeighborY="2625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E32488-5449-4167-8720-43D3D54EB117}" type="pres">
      <dgm:prSet presAssocID="{194DE1E4-8DCA-4288-B5B7-3B8E1031B153}" presName="item2" presStyleLbl="node1" presStyleIdx="1" presStyleCnt="3" custScaleX="162221" custScaleY="112100" custLinFactNeighborX="-39507" custLinFactNeighborY="-790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3D04FB-3365-4C55-A2EB-5E2C4E9592F6}" type="pres">
      <dgm:prSet presAssocID="{6C2B2C25-7B4B-4110-8230-8619B7991BC7}" presName="item3" presStyleLbl="node1" presStyleIdx="2" presStyleCnt="3" custScaleX="177036" custScaleY="133787" custLinFactNeighborX="23703" custLinFactNeighborY="73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47600F9-B94F-4606-928B-A535D95E29A6}" type="pres">
      <dgm:prSet presAssocID="{B255A936-83BA-4B5F-928F-6BE9CBF2D7FC}" presName="funnel" presStyleLbl="trAlignAcc1" presStyleIdx="0" presStyleCnt="1" custScaleX="139683" custScaleY="110913" custLinFactNeighborX="2540" custLinFactNeighborY="6027"/>
      <dgm:spPr/>
    </dgm:pt>
  </dgm:ptLst>
  <dgm:cxnLst>
    <dgm:cxn modelId="{CB49F496-1415-42BD-A795-95FFC422ECB1}" srcId="{B255A936-83BA-4B5F-928F-6BE9CBF2D7FC}" destId="{194DE1E4-8DCA-4288-B5B7-3B8E1031B153}" srcOrd="2" destOrd="0" parTransId="{81B5834D-FD9A-4503-9474-A7C7FCD0F4E3}" sibTransId="{3FE734DC-D98A-4929-8D8C-927E95D4ADFD}"/>
    <dgm:cxn modelId="{14200A4A-A718-4DB2-9D5F-5C39F3EE3808}" type="presOf" srcId="{2519B0A2-734B-43FD-A071-68F242F296E6}" destId="{7DE32488-5449-4167-8720-43D3D54EB117}" srcOrd="0" destOrd="0" presId="urn:microsoft.com/office/officeart/2005/8/layout/funnel1"/>
    <dgm:cxn modelId="{58B3FF2C-DB76-484D-AE94-AA9047D86AF6}" srcId="{B255A936-83BA-4B5F-928F-6BE9CBF2D7FC}" destId="{AEF96044-A690-4C70-9578-A0C56AEC9938}" srcOrd="4" destOrd="0" parTransId="{624DE6C7-501F-4C9E-837B-87178D9B9C04}" sibTransId="{05F5CB0F-97A4-4145-884E-430EAA17BBD6}"/>
    <dgm:cxn modelId="{BF28318F-5287-4CFD-811F-D0DD00BF7F8D}" srcId="{B255A936-83BA-4B5F-928F-6BE9CBF2D7FC}" destId="{2519B0A2-734B-43FD-A071-68F242F296E6}" srcOrd="1" destOrd="0" parTransId="{23AD4A0C-F26C-4ABC-AA46-C005AC44503A}" sibTransId="{BC2C3097-A654-42FC-9AF1-472AA79686B3}"/>
    <dgm:cxn modelId="{B71F4C1B-BD56-4952-825D-4B42A56DF30C}" type="presOf" srcId="{6C2B2C25-7B4B-4110-8230-8619B7991BC7}" destId="{C5156584-EC39-47E8-A1AF-183762C84BB6}" srcOrd="0" destOrd="0" presId="urn:microsoft.com/office/officeart/2005/8/layout/funnel1"/>
    <dgm:cxn modelId="{7DEB3FC6-632E-477D-A55E-A245508082EF}" type="presOf" srcId="{02B04D5F-067C-4620-B1FA-FFAE9A0D005C}" destId="{BF3D04FB-3365-4C55-A2EB-5E2C4E9592F6}" srcOrd="0" destOrd="0" presId="urn:microsoft.com/office/officeart/2005/8/layout/funnel1"/>
    <dgm:cxn modelId="{EC48F148-BDD6-4FBD-A16F-DEDEBB1B684F}" srcId="{B255A936-83BA-4B5F-928F-6BE9CBF2D7FC}" destId="{6C2B2C25-7B4B-4110-8230-8619B7991BC7}" srcOrd="3" destOrd="0" parTransId="{24DA0889-ADAB-4DEC-84D7-CD8DE36B62B2}" sibTransId="{6B57EAA6-CD7C-420D-A234-5600945DBDD6}"/>
    <dgm:cxn modelId="{42B7306F-F198-4CB2-9B5C-1E95B7D10FF5}" type="presOf" srcId="{B255A936-83BA-4B5F-928F-6BE9CBF2D7FC}" destId="{C1603102-D5BA-4CFE-A023-308A5E8F1A9C}" srcOrd="0" destOrd="0" presId="urn:microsoft.com/office/officeart/2005/8/layout/funnel1"/>
    <dgm:cxn modelId="{DC9A34F1-6154-4741-BE2E-2DE8DEB32B08}" type="presOf" srcId="{194DE1E4-8DCA-4288-B5B7-3B8E1031B153}" destId="{4B2FDA43-936C-409F-890D-E158D5158CA2}" srcOrd="0" destOrd="0" presId="urn:microsoft.com/office/officeart/2005/8/layout/funnel1"/>
    <dgm:cxn modelId="{08F61415-D819-40E2-B19B-5E6DDA7911E2}" srcId="{B255A936-83BA-4B5F-928F-6BE9CBF2D7FC}" destId="{02B04D5F-067C-4620-B1FA-FFAE9A0D005C}" srcOrd="0" destOrd="0" parTransId="{B937427C-45E2-40ED-A7AA-82902860A910}" sibTransId="{31CD238E-4C2C-4D7E-BE36-B79226CE56D3}"/>
    <dgm:cxn modelId="{6BD9FA07-F534-42E8-9F40-2594333DF29B}" type="presParOf" srcId="{C1603102-D5BA-4CFE-A023-308A5E8F1A9C}" destId="{150E533B-B18F-46B8-8C9D-B35A1B03932E}" srcOrd="0" destOrd="0" presId="urn:microsoft.com/office/officeart/2005/8/layout/funnel1"/>
    <dgm:cxn modelId="{210A4644-E49F-4FE0-9459-B1E882AD87E6}" type="presParOf" srcId="{C1603102-D5BA-4CFE-A023-308A5E8F1A9C}" destId="{9EF56339-16C7-413A-8C93-2C4371029FC4}" srcOrd="1" destOrd="0" presId="urn:microsoft.com/office/officeart/2005/8/layout/funnel1"/>
    <dgm:cxn modelId="{44F46A61-F517-4105-81AE-E8C05735D274}" type="presParOf" srcId="{C1603102-D5BA-4CFE-A023-308A5E8F1A9C}" destId="{C5156584-EC39-47E8-A1AF-183762C84BB6}" srcOrd="2" destOrd="0" presId="urn:microsoft.com/office/officeart/2005/8/layout/funnel1"/>
    <dgm:cxn modelId="{964CC069-40F6-40CB-ABF4-39C584EC6D4B}" type="presParOf" srcId="{C1603102-D5BA-4CFE-A023-308A5E8F1A9C}" destId="{4B2FDA43-936C-409F-890D-E158D5158CA2}" srcOrd="3" destOrd="0" presId="urn:microsoft.com/office/officeart/2005/8/layout/funnel1"/>
    <dgm:cxn modelId="{4B5441CB-C311-4405-8FA5-352795F8971F}" type="presParOf" srcId="{C1603102-D5BA-4CFE-A023-308A5E8F1A9C}" destId="{7DE32488-5449-4167-8720-43D3D54EB117}" srcOrd="4" destOrd="0" presId="urn:microsoft.com/office/officeart/2005/8/layout/funnel1"/>
    <dgm:cxn modelId="{DA821F37-D969-4DD0-B605-A1DDAE3940FF}" type="presParOf" srcId="{C1603102-D5BA-4CFE-A023-308A5E8F1A9C}" destId="{BF3D04FB-3365-4C55-A2EB-5E2C4E9592F6}" srcOrd="5" destOrd="0" presId="urn:microsoft.com/office/officeart/2005/8/layout/funnel1"/>
    <dgm:cxn modelId="{56FB81E0-ACD1-4BCC-8F48-86CD5EC5CA2D}" type="presParOf" srcId="{C1603102-D5BA-4CFE-A023-308A5E8F1A9C}" destId="{B47600F9-B94F-4606-928B-A535D95E29A6}" srcOrd="6" destOrd="0" presId="urn:microsoft.com/office/officeart/2005/8/layout/funne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3CF6A47-1FFE-4A31-A2F4-4C74AA1FC8D4}" type="doc">
      <dgm:prSet loTypeId="urn:microsoft.com/office/officeart/2005/8/layout/vList3#1" loCatId="list" qsTypeId="urn:microsoft.com/office/officeart/2005/8/quickstyle/3d2" qsCatId="3D" csTypeId="urn:microsoft.com/office/officeart/2005/8/colors/colorful1#1" csCatId="colorful" phldr="1"/>
      <dgm:spPr/>
    </dgm:pt>
    <dgm:pt modelId="{A465433A-208D-46BD-A4CB-271C827BF37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«Санитарно - эпидемиологических требований к устройству, содержанию и организации режима работы в дошкольных образовательных учреждений» </a:t>
          </a:r>
          <a:r>
            <a:rPr lang="ru-RU" sz="1800" dirty="0" err="1" smtClean="0">
              <a:latin typeface="Times New Roman" pitchFamily="18" charset="0"/>
              <a:cs typeface="Times New Roman" pitchFamily="18" charset="0"/>
            </a:rPr>
            <a:t>СанПиН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2.4.1. 3049 -13 (Постановление Главного государственного санитарного врача РФ от 15.05.2013г. № 26);</a:t>
          </a:r>
        </a:p>
      </dgm:t>
    </dgm:pt>
    <dgm:pt modelId="{75D3C171-742D-41D1-8293-5B15A5EFC40F}" type="parTrans" cxnId="{8046C4FF-55D3-40ED-8C8A-8EB429C9267B}">
      <dgm:prSet/>
      <dgm:spPr/>
      <dgm:t>
        <a:bodyPr/>
        <a:lstStyle/>
        <a:p>
          <a:endParaRPr lang="ru-RU"/>
        </a:p>
      </dgm:t>
    </dgm:pt>
    <dgm:pt modelId="{54E660B6-CC42-4853-AA15-77661F90D464}" type="sibTrans" cxnId="{8046C4FF-55D3-40ED-8C8A-8EB429C9267B}">
      <dgm:prSet/>
      <dgm:spPr/>
      <dgm:t>
        <a:bodyPr/>
        <a:lstStyle/>
        <a:p>
          <a:endParaRPr lang="ru-RU"/>
        </a:p>
      </dgm:t>
    </dgm:pt>
    <dgm:pt modelId="{921D29C2-FED8-4B50-9C69-B1D514096863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Указа Президента РФ от 01.06.2012г. № 761 «О национальной стратегии действий в интересах детей на 2012 - 2017 годы»</a:t>
          </a:r>
        </a:p>
      </dgm:t>
    </dgm:pt>
    <dgm:pt modelId="{336D652C-9358-4513-8A3C-D14A375AD889}" type="parTrans" cxnId="{022B9362-0360-4186-B35E-59471824FA5E}">
      <dgm:prSet/>
      <dgm:spPr/>
      <dgm:t>
        <a:bodyPr/>
        <a:lstStyle/>
        <a:p>
          <a:endParaRPr lang="ru-RU"/>
        </a:p>
      </dgm:t>
    </dgm:pt>
    <dgm:pt modelId="{BC8ABFB0-A364-482B-932C-DD44EE4B8CF9}" type="sibTrans" cxnId="{022B9362-0360-4186-B35E-59471824FA5E}">
      <dgm:prSet/>
      <dgm:spPr/>
      <dgm:t>
        <a:bodyPr/>
        <a:lstStyle/>
        <a:p>
          <a:endParaRPr lang="ru-RU"/>
        </a:p>
      </dgm:t>
    </dgm:pt>
    <dgm:pt modelId="{A8CA59AF-28A6-4984-9989-9FF74061FB62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Стратегии развития воспитания на период до 2025 года (Распоряжение Правительства РФ от 29.05.2015г.№ 996-р);</a:t>
          </a:r>
        </a:p>
      </dgm:t>
    </dgm:pt>
    <dgm:pt modelId="{B1D1DCC9-1886-41C7-BC3F-409DD7F0A1C4}" type="parTrans" cxnId="{4C2187FD-7F0B-4031-8DF1-D2848C7BD9CD}">
      <dgm:prSet/>
      <dgm:spPr/>
      <dgm:t>
        <a:bodyPr/>
        <a:lstStyle/>
        <a:p>
          <a:endParaRPr lang="ru-RU"/>
        </a:p>
      </dgm:t>
    </dgm:pt>
    <dgm:pt modelId="{9DAC17A2-5096-4F58-B67D-D63AB3949FF4}" type="sibTrans" cxnId="{4C2187FD-7F0B-4031-8DF1-D2848C7BD9CD}">
      <dgm:prSet/>
      <dgm:spPr/>
      <dgm:t>
        <a:bodyPr/>
        <a:lstStyle/>
        <a:p>
          <a:endParaRPr lang="ru-RU"/>
        </a:p>
      </dgm:t>
    </dgm:pt>
    <dgm:pt modelId="{48A5618D-6B01-4E2E-8E46-CD8C4A7DFCA0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«Порядка организации и осуществления образовательной деятельности по основным общеобразовательным программам образовательным программам   дошкольного образования» (приказ Министерства образования и науки РФ от 30 августа 2013 года № 1014 г. Москва);</a:t>
          </a:r>
        </a:p>
      </dgm:t>
    </dgm:pt>
    <dgm:pt modelId="{4C9F5EE9-BC54-41BC-8FC1-C67667047D84}" type="parTrans" cxnId="{8BE7509D-6380-4001-8EF1-8D10BCADFC97}">
      <dgm:prSet/>
      <dgm:spPr/>
      <dgm:t>
        <a:bodyPr/>
        <a:lstStyle/>
        <a:p>
          <a:endParaRPr lang="ru-RU"/>
        </a:p>
      </dgm:t>
    </dgm:pt>
    <dgm:pt modelId="{DB103EDE-CB60-4875-A32D-D410B1280F00}" type="sibTrans" cxnId="{8BE7509D-6380-4001-8EF1-8D10BCADFC97}">
      <dgm:prSet/>
      <dgm:spPr/>
      <dgm:t>
        <a:bodyPr/>
        <a:lstStyle/>
        <a:p>
          <a:endParaRPr lang="ru-RU"/>
        </a:p>
      </dgm:t>
    </dgm:pt>
    <dgm:pt modelId="{940CEE10-2019-46CA-B589-BFEB7E7E37ED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   Концепции содержания непрерывного образования (дошкольное и начальное звено) (утверждена ФКС по общему образованию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МО РФ 17.06.2003)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.</a:t>
          </a:r>
        </a:p>
      </dgm:t>
    </dgm:pt>
    <dgm:pt modelId="{49487F1E-9C04-449B-97C4-24422152F786}" type="parTrans" cxnId="{3EC3A4EA-9148-47E6-B3E0-4962FBDD71BC}">
      <dgm:prSet/>
      <dgm:spPr/>
      <dgm:t>
        <a:bodyPr/>
        <a:lstStyle/>
        <a:p>
          <a:endParaRPr lang="ru-RU"/>
        </a:p>
      </dgm:t>
    </dgm:pt>
    <dgm:pt modelId="{8DEFD81C-CDC6-49B2-8B8C-1F179B61DCE2}" type="sibTrans" cxnId="{3EC3A4EA-9148-47E6-B3E0-4962FBDD71BC}">
      <dgm:prSet/>
      <dgm:spPr/>
      <dgm:t>
        <a:bodyPr/>
        <a:lstStyle/>
        <a:p>
          <a:endParaRPr lang="ru-RU"/>
        </a:p>
      </dgm:t>
    </dgm:pt>
    <dgm:pt modelId="{35F44306-50C2-4FFA-9584-634F27FE9297}">
      <dgm:prSet custT="1"/>
      <dgm:spPr/>
      <dgm:t>
        <a:bodyPr/>
        <a:lstStyle/>
        <a:p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Федерального государственного образовательного стандарта дошкольного   образования, утвержденного приказом Министерством образования и науки Российской Федерации от 17 октября 2013 г. </a:t>
          </a:r>
          <a:r>
            <a:rPr lang="en-US" sz="1800" dirty="0" smtClean="0">
              <a:latin typeface="Times New Roman" pitchFamily="18" charset="0"/>
              <a:cs typeface="Times New Roman" pitchFamily="18" charset="0"/>
            </a:rPr>
            <a:t>N</a:t>
          </a:r>
          <a:r>
            <a:rPr lang="ru-RU" sz="1800" dirty="0" smtClean="0">
              <a:latin typeface="Times New Roman" pitchFamily="18" charset="0"/>
              <a:cs typeface="Times New Roman" pitchFamily="18" charset="0"/>
            </a:rPr>
            <a:t> 1155 (ФГОС);</a:t>
          </a:r>
          <a:endParaRPr lang="ru-RU" sz="1800" dirty="0"/>
        </a:p>
      </dgm:t>
    </dgm:pt>
    <dgm:pt modelId="{2A3CCD9C-9511-491A-8A02-E7904029E32E}" type="parTrans" cxnId="{44C63D9D-DC10-4B8F-BDEE-4046427D210B}">
      <dgm:prSet/>
      <dgm:spPr/>
      <dgm:t>
        <a:bodyPr/>
        <a:lstStyle/>
        <a:p>
          <a:endParaRPr lang="ru-RU"/>
        </a:p>
      </dgm:t>
    </dgm:pt>
    <dgm:pt modelId="{52C8397B-DDB2-468D-9E68-D32F37CA05FA}" type="sibTrans" cxnId="{44C63D9D-DC10-4B8F-BDEE-4046427D210B}">
      <dgm:prSet/>
      <dgm:spPr/>
      <dgm:t>
        <a:bodyPr/>
        <a:lstStyle/>
        <a:p>
          <a:endParaRPr lang="ru-RU"/>
        </a:p>
      </dgm:t>
    </dgm:pt>
    <dgm:pt modelId="{61FDF75F-B205-4888-B8D9-D6904136DB1A}" type="pres">
      <dgm:prSet presAssocID="{23CF6A47-1FFE-4A31-A2F4-4C74AA1FC8D4}" presName="linearFlow" presStyleCnt="0">
        <dgm:presLayoutVars>
          <dgm:dir/>
          <dgm:resizeHandles val="exact"/>
        </dgm:presLayoutVars>
      </dgm:prSet>
      <dgm:spPr/>
    </dgm:pt>
    <dgm:pt modelId="{04D59504-4ADF-4AA7-959A-3A33E30B2D01}" type="pres">
      <dgm:prSet presAssocID="{921D29C2-FED8-4B50-9C69-B1D514096863}" presName="composite" presStyleCnt="0"/>
      <dgm:spPr/>
    </dgm:pt>
    <dgm:pt modelId="{EEA80FFF-8E88-4C34-86D6-7298E4D079DA}" type="pres">
      <dgm:prSet presAssocID="{921D29C2-FED8-4B50-9C69-B1D514096863}" presName="imgShp" presStyleLbl="fgImgPlace1" presStyleIdx="0" presStyleCnt="6" custLinFactX="-88140" custLinFactNeighborX="-100000" custLinFactNeighborY="-293"/>
      <dgm:spPr/>
    </dgm:pt>
    <dgm:pt modelId="{4B37A5B3-B495-4463-9CA4-112D3C58EE3A}" type="pres">
      <dgm:prSet presAssocID="{921D29C2-FED8-4B50-9C69-B1D514096863}" presName="txShp" presStyleLbl="node1" presStyleIdx="0" presStyleCnt="6" custScaleX="149592" custScaleY="91008" custLinFactNeighborX="392" custLinFactNeighborY="-2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27750-064A-4284-A80B-4B99989CF66E}" type="pres">
      <dgm:prSet presAssocID="{BC8ABFB0-A364-482B-932C-DD44EE4B8CF9}" presName="spacing" presStyleCnt="0"/>
      <dgm:spPr/>
    </dgm:pt>
    <dgm:pt modelId="{E618DFBD-DFC1-424A-9C8E-217ED101CE90}" type="pres">
      <dgm:prSet presAssocID="{A465433A-208D-46BD-A4CB-271C827BF37D}" presName="composite" presStyleCnt="0"/>
      <dgm:spPr/>
    </dgm:pt>
    <dgm:pt modelId="{F348F2AC-4CE3-48A3-8617-D20E497CC874}" type="pres">
      <dgm:prSet presAssocID="{A465433A-208D-46BD-A4CB-271C827BF37D}" presName="imgShp" presStyleLbl="fgImgPlace1" presStyleIdx="1" presStyleCnt="6" custLinFactX="-88139" custLinFactNeighborX="-100000" custLinFactNeighborY="1170"/>
      <dgm:spPr/>
    </dgm:pt>
    <dgm:pt modelId="{E94C33B8-1B7A-4E2F-B44A-D465C0572636}" type="pres">
      <dgm:prSet presAssocID="{A465433A-208D-46BD-A4CB-271C827BF37D}" presName="txShp" presStyleLbl="node1" presStyleIdx="1" presStyleCnt="6" custScaleX="150376" custScaleY="1560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FF74DC-30D9-4B8F-BF02-06F6F7764910}" type="pres">
      <dgm:prSet presAssocID="{54E660B6-CC42-4853-AA15-77661F90D464}" presName="spacing" presStyleCnt="0"/>
      <dgm:spPr/>
    </dgm:pt>
    <dgm:pt modelId="{D76B48DB-4617-4301-A3CD-F60EBA13185D}" type="pres">
      <dgm:prSet presAssocID="{48A5618D-6B01-4E2E-8E46-CD8C4A7DFCA0}" presName="composite" presStyleCnt="0"/>
      <dgm:spPr/>
    </dgm:pt>
    <dgm:pt modelId="{71D57F11-974A-44E2-B1CA-F811FD31DA5C}" type="pres">
      <dgm:prSet presAssocID="{48A5618D-6B01-4E2E-8E46-CD8C4A7DFCA0}" presName="imgShp" presStyleLbl="fgImgPlace1" presStyleIdx="2" presStyleCnt="6" custLinFactX="-100000" custLinFactNeighborX="-100396" custLinFactNeighborY="1393"/>
      <dgm:spPr/>
    </dgm:pt>
    <dgm:pt modelId="{40C0D5B2-B129-483C-BDF0-E757B8C8040F}" type="pres">
      <dgm:prSet presAssocID="{48A5618D-6B01-4E2E-8E46-CD8C4A7DFCA0}" presName="txShp" presStyleLbl="node1" presStyleIdx="2" presStyleCnt="6" custScaleX="150376" custScaleY="1760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A8CB2E-2FD6-4A47-A9AF-AED0177A8BF4}" type="pres">
      <dgm:prSet presAssocID="{DB103EDE-CB60-4875-A32D-D410B1280F00}" presName="spacing" presStyleCnt="0"/>
      <dgm:spPr/>
    </dgm:pt>
    <dgm:pt modelId="{22B36253-226F-4566-B87B-89409844B843}" type="pres">
      <dgm:prSet presAssocID="{A8CA59AF-28A6-4984-9989-9FF74061FB62}" presName="composite" presStyleCnt="0"/>
      <dgm:spPr/>
    </dgm:pt>
    <dgm:pt modelId="{9B64B4F5-2A0A-421A-AB75-9A69927B31EC}" type="pres">
      <dgm:prSet presAssocID="{A8CA59AF-28A6-4984-9989-9FF74061FB62}" presName="imgShp" presStyleLbl="fgImgPlace1" presStyleIdx="3" presStyleCnt="6" custLinFactX="-88140" custLinFactNeighborX="-100000" custLinFactNeighborY="-7137"/>
      <dgm:spPr/>
    </dgm:pt>
    <dgm:pt modelId="{E8174DF8-9A1A-4DC0-B576-53A5A0182CE0}" type="pres">
      <dgm:prSet presAssocID="{A8CA59AF-28A6-4984-9989-9FF74061FB62}" presName="txShp" presStyleLbl="node1" presStyleIdx="3" presStyleCnt="6" custScaleX="150376" custScaleY="9539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049F54-7186-4B08-AAD0-A93B52146791}" type="pres">
      <dgm:prSet presAssocID="{9DAC17A2-5096-4F58-B67D-D63AB3949FF4}" presName="spacing" presStyleCnt="0"/>
      <dgm:spPr/>
    </dgm:pt>
    <dgm:pt modelId="{5D535B08-B652-45A4-B269-64BEECB5283E}" type="pres">
      <dgm:prSet presAssocID="{35F44306-50C2-4FFA-9584-634F27FE9297}" presName="composite" presStyleCnt="0"/>
      <dgm:spPr/>
    </dgm:pt>
    <dgm:pt modelId="{B8112105-E025-4740-8877-584F47EEE7F5}" type="pres">
      <dgm:prSet presAssocID="{35F44306-50C2-4FFA-9584-634F27FE9297}" presName="imgShp" presStyleLbl="fgImgPlace1" presStyleIdx="4" presStyleCnt="6" custLinFactX="-88139" custLinFactNeighborX="-100000" custLinFactNeighborY="-2447"/>
      <dgm:spPr/>
    </dgm:pt>
    <dgm:pt modelId="{C4468B63-049F-4A84-BC70-0C1EABE6A6FB}" type="pres">
      <dgm:prSet presAssocID="{35F44306-50C2-4FFA-9584-634F27FE9297}" presName="txShp" presStyleLbl="node1" presStyleIdx="4" presStyleCnt="6" custScaleX="150376" custScaleY="1250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9D82D54-4D3B-4FD5-B741-3F7666E68E63}" type="pres">
      <dgm:prSet presAssocID="{52C8397B-DDB2-468D-9E68-D32F37CA05FA}" presName="spacing" presStyleCnt="0"/>
      <dgm:spPr/>
    </dgm:pt>
    <dgm:pt modelId="{BE3A1EED-9F28-41E1-9DBF-1DFB9606FBBD}" type="pres">
      <dgm:prSet presAssocID="{940CEE10-2019-46CA-B589-BFEB7E7E37ED}" presName="composite" presStyleCnt="0"/>
      <dgm:spPr/>
    </dgm:pt>
    <dgm:pt modelId="{39EE7768-A7EB-4E20-B2AF-D2C51B9C02F8}" type="pres">
      <dgm:prSet presAssocID="{940CEE10-2019-46CA-B589-BFEB7E7E37ED}" presName="imgShp" presStyleLbl="fgImgPlace1" presStyleIdx="5" presStyleCnt="6" custLinFactX="-88139" custLinFactNeighborX="-100000" custLinFactNeighborY="2243"/>
      <dgm:spPr/>
    </dgm:pt>
    <dgm:pt modelId="{13083158-B911-4D10-BA38-E5D06EB52C6E}" type="pres">
      <dgm:prSet presAssocID="{940CEE10-2019-46CA-B589-BFEB7E7E37ED}" presName="txShp" presStyleLbl="node1" presStyleIdx="5" presStyleCnt="6" custScaleX="150376" custScaleY="8688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AABA819-72F6-463C-92F8-F738C2578D0A}" type="presOf" srcId="{A8CA59AF-28A6-4984-9989-9FF74061FB62}" destId="{E8174DF8-9A1A-4DC0-B576-53A5A0182CE0}" srcOrd="0" destOrd="0" presId="urn:microsoft.com/office/officeart/2005/8/layout/vList3#1"/>
    <dgm:cxn modelId="{022B9362-0360-4186-B35E-59471824FA5E}" srcId="{23CF6A47-1FFE-4A31-A2F4-4C74AA1FC8D4}" destId="{921D29C2-FED8-4B50-9C69-B1D514096863}" srcOrd="0" destOrd="0" parTransId="{336D652C-9358-4513-8A3C-D14A375AD889}" sibTransId="{BC8ABFB0-A364-482B-932C-DD44EE4B8CF9}"/>
    <dgm:cxn modelId="{40DC23B6-DB2C-49D6-9607-1AF254DB9D6A}" type="presOf" srcId="{921D29C2-FED8-4B50-9C69-B1D514096863}" destId="{4B37A5B3-B495-4463-9CA4-112D3C58EE3A}" srcOrd="0" destOrd="0" presId="urn:microsoft.com/office/officeart/2005/8/layout/vList3#1"/>
    <dgm:cxn modelId="{3EC3A4EA-9148-47E6-B3E0-4962FBDD71BC}" srcId="{23CF6A47-1FFE-4A31-A2F4-4C74AA1FC8D4}" destId="{940CEE10-2019-46CA-B589-BFEB7E7E37ED}" srcOrd="5" destOrd="0" parTransId="{49487F1E-9C04-449B-97C4-24422152F786}" sibTransId="{8DEFD81C-CDC6-49B2-8B8C-1F179B61DCE2}"/>
    <dgm:cxn modelId="{75BD5F83-FBA1-4CF3-9940-B583DFA7DB5B}" type="presOf" srcId="{A465433A-208D-46BD-A4CB-271C827BF37D}" destId="{E94C33B8-1B7A-4E2F-B44A-D465C0572636}" srcOrd="0" destOrd="0" presId="urn:microsoft.com/office/officeart/2005/8/layout/vList3#1"/>
    <dgm:cxn modelId="{8046C4FF-55D3-40ED-8C8A-8EB429C9267B}" srcId="{23CF6A47-1FFE-4A31-A2F4-4C74AA1FC8D4}" destId="{A465433A-208D-46BD-A4CB-271C827BF37D}" srcOrd="1" destOrd="0" parTransId="{75D3C171-742D-41D1-8293-5B15A5EFC40F}" sibTransId="{54E660B6-CC42-4853-AA15-77661F90D464}"/>
    <dgm:cxn modelId="{4C2187FD-7F0B-4031-8DF1-D2848C7BD9CD}" srcId="{23CF6A47-1FFE-4A31-A2F4-4C74AA1FC8D4}" destId="{A8CA59AF-28A6-4984-9989-9FF74061FB62}" srcOrd="3" destOrd="0" parTransId="{B1D1DCC9-1886-41C7-BC3F-409DD7F0A1C4}" sibTransId="{9DAC17A2-5096-4F58-B67D-D63AB3949FF4}"/>
    <dgm:cxn modelId="{8BE7509D-6380-4001-8EF1-8D10BCADFC97}" srcId="{23CF6A47-1FFE-4A31-A2F4-4C74AA1FC8D4}" destId="{48A5618D-6B01-4E2E-8E46-CD8C4A7DFCA0}" srcOrd="2" destOrd="0" parTransId="{4C9F5EE9-BC54-41BC-8FC1-C67667047D84}" sibTransId="{DB103EDE-CB60-4875-A32D-D410B1280F00}"/>
    <dgm:cxn modelId="{44C63D9D-DC10-4B8F-BDEE-4046427D210B}" srcId="{23CF6A47-1FFE-4A31-A2F4-4C74AA1FC8D4}" destId="{35F44306-50C2-4FFA-9584-634F27FE9297}" srcOrd="4" destOrd="0" parTransId="{2A3CCD9C-9511-491A-8A02-E7904029E32E}" sibTransId="{52C8397B-DDB2-468D-9E68-D32F37CA05FA}"/>
    <dgm:cxn modelId="{C041C18B-984C-408F-9546-D3FEB22E491B}" type="presOf" srcId="{48A5618D-6B01-4E2E-8E46-CD8C4A7DFCA0}" destId="{40C0D5B2-B129-483C-BDF0-E757B8C8040F}" srcOrd="0" destOrd="0" presId="urn:microsoft.com/office/officeart/2005/8/layout/vList3#1"/>
    <dgm:cxn modelId="{FC9177C4-11C4-4ABA-A17E-633AA2B31202}" type="presOf" srcId="{940CEE10-2019-46CA-B589-BFEB7E7E37ED}" destId="{13083158-B911-4D10-BA38-E5D06EB52C6E}" srcOrd="0" destOrd="0" presId="urn:microsoft.com/office/officeart/2005/8/layout/vList3#1"/>
    <dgm:cxn modelId="{A73231BB-F9E1-4739-B7DE-718134BC2215}" type="presOf" srcId="{23CF6A47-1FFE-4A31-A2F4-4C74AA1FC8D4}" destId="{61FDF75F-B205-4888-B8D9-D6904136DB1A}" srcOrd="0" destOrd="0" presId="urn:microsoft.com/office/officeart/2005/8/layout/vList3#1"/>
    <dgm:cxn modelId="{FF7FC299-3959-428E-8AD7-E8E9F5353C5F}" type="presOf" srcId="{35F44306-50C2-4FFA-9584-634F27FE9297}" destId="{C4468B63-049F-4A84-BC70-0C1EABE6A6FB}" srcOrd="0" destOrd="0" presId="urn:microsoft.com/office/officeart/2005/8/layout/vList3#1"/>
    <dgm:cxn modelId="{AE54CB4A-D69F-459F-863A-D36C31379622}" type="presParOf" srcId="{61FDF75F-B205-4888-B8D9-D6904136DB1A}" destId="{04D59504-4ADF-4AA7-959A-3A33E30B2D01}" srcOrd="0" destOrd="0" presId="urn:microsoft.com/office/officeart/2005/8/layout/vList3#1"/>
    <dgm:cxn modelId="{8C9BDDC7-B79E-4FEE-8F0D-3FA2CEDE6A1D}" type="presParOf" srcId="{04D59504-4ADF-4AA7-959A-3A33E30B2D01}" destId="{EEA80FFF-8E88-4C34-86D6-7298E4D079DA}" srcOrd="0" destOrd="0" presId="urn:microsoft.com/office/officeart/2005/8/layout/vList3#1"/>
    <dgm:cxn modelId="{4328F914-E885-4D86-80DA-E6C40FFE1290}" type="presParOf" srcId="{04D59504-4ADF-4AA7-959A-3A33E30B2D01}" destId="{4B37A5B3-B495-4463-9CA4-112D3C58EE3A}" srcOrd="1" destOrd="0" presId="urn:microsoft.com/office/officeart/2005/8/layout/vList3#1"/>
    <dgm:cxn modelId="{E0740CD7-4C6D-424D-A4E2-01BF7B9B66C7}" type="presParOf" srcId="{61FDF75F-B205-4888-B8D9-D6904136DB1A}" destId="{08427750-064A-4284-A80B-4B99989CF66E}" srcOrd="1" destOrd="0" presId="urn:microsoft.com/office/officeart/2005/8/layout/vList3#1"/>
    <dgm:cxn modelId="{EC5F02D2-6397-4B0C-9323-E00D347583F8}" type="presParOf" srcId="{61FDF75F-B205-4888-B8D9-D6904136DB1A}" destId="{E618DFBD-DFC1-424A-9C8E-217ED101CE90}" srcOrd="2" destOrd="0" presId="urn:microsoft.com/office/officeart/2005/8/layout/vList3#1"/>
    <dgm:cxn modelId="{B8A16632-B382-4EAA-A63D-4CC1AFB8B23D}" type="presParOf" srcId="{E618DFBD-DFC1-424A-9C8E-217ED101CE90}" destId="{F348F2AC-4CE3-48A3-8617-D20E497CC874}" srcOrd="0" destOrd="0" presId="urn:microsoft.com/office/officeart/2005/8/layout/vList3#1"/>
    <dgm:cxn modelId="{EC1086D6-C83C-4CFF-8162-31DB169B698A}" type="presParOf" srcId="{E618DFBD-DFC1-424A-9C8E-217ED101CE90}" destId="{E94C33B8-1B7A-4E2F-B44A-D465C0572636}" srcOrd="1" destOrd="0" presId="urn:microsoft.com/office/officeart/2005/8/layout/vList3#1"/>
    <dgm:cxn modelId="{6A5A0E99-7CD2-4A30-B39E-270CEB270243}" type="presParOf" srcId="{61FDF75F-B205-4888-B8D9-D6904136DB1A}" destId="{AFFF74DC-30D9-4B8F-BF02-06F6F7764910}" srcOrd="3" destOrd="0" presId="urn:microsoft.com/office/officeart/2005/8/layout/vList3#1"/>
    <dgm:cxn modelId="{73C6609B-F23E-4D3F-BF60-4AA7E678CB0C}" type="presParOf" srcId="{61FDF75F-B205-4888-B8D9-D6904136DB1A}" destId="{D76B48DB-4617-4301-A3CD-F60EBA13185D}" srcOrd="4" destOrd="0" presId="urn:microsoft.com/office/officeart/2005/8/layout/vList3#1"/>
    <dgm:cxn modelId="{CBD80C6F-DA1B-42C8-82D6-AE90258E70A7}" type="presParOf" srcId="{D76B48DB-4617-4301-A3CD-F60EBA13185D}" destId="{71D57F11-974A-44E2-B1CA-F811FD31DA5C}" srcOrd="0" destOrd="0" presId="urn:microsoft.com/office/officeart/2005/8/layout/vList3#1"/>
    <dgm:cxn modelId="{637FC232-250A-4026-9FDE-4BC693A355C2}" type="presParOf" srcId="{D76B48DB-4617-4301-A3CD-F60EBA13185D}" destId="{40C0D5B2-B129-483C-BDF0-E757B8C8040F}" srcOrd="1" destOrd="0" presId="urn:microsoft.com/office/officeart/2005/8/layout/vList3#1"/>
    <dgm:cxn modelId="{D1F8EF64-0B40-4579-B406-5055D04AE5CF}" type="presParOf" srcId="{61FDF75F-B205-4888-B8D9-D6904136DB1A}" destId="{25A8CB2E-2FD6-4A47-A9AF-AED0177A8BF4}" srcOrd="5" destOrd="0" presId="urn:microsoft.com/office/officeart/2005/8/layout/vList3#1"/>
    <dgm:cxn modelId="{2647E1CE-908A-4246-B23A-0B4B7746470A}" type="presParOf" srcId="{61FDF75F-B205-4888-B8D9-D6904136DB1A}" destId="{22B36253-226F-4566-B87B-89409844B843}" srcOrd="6" destOrd="0" presId="urn:microsoft.com/office/officeart/2005/8/layout/vList3#1"/>
    <dgm:cxn modelId="{C0D3DD49-994B-48E5-9F6E-75154F613DCB}" type="presParOf" srcId="{22B36253-226F-4566-B87B-89409844B843}" destId="{9B64B4F5-2A0A-421A-AB75-9A69927B31EC}" srcOrd="0" destOrd="0" presId="urn:microsoft.com/office/officeart/2005/8/layout/vList3#1"/>
    <dgm:cxn modelId="{4E73552F-B0C7-4796-B1B4-9F4415CE2ABD}" type="presParOf" srcId="{22B36253-226F-4566-B87B-89409844B843}" destId="{E8174DF8-9A1A-4DC0-B576-53A5A0182CE0}" srcOrd="1" destOrd="0" presId="urn:microsoft.com/office/officeart/2005/8/layout/vList3#1"/>
    <dgm:cxn modelId="{AD37FFAF-7DE7-402D-85CF-979B415C89B8}" type="presParOf" srcId="{61FDF75F-B205-4888-B8D9-D6904136DB1A}" destId="{E0049F54-7186-4B08-AAD0-A93B52146791}" srcOrd="7" destOrd="0" presId="urn:microsoft.com/office/officeart/2005/8/layout/vList3#1"/>
    <dgm:cxn modelId="{9A4FABD9-071A-4BAB-BD0C-67D4B70F5D1B}" type="presParOf" srcId="{61FDF75F-B205-4888-B8D9-D6904136DB1A}" destId="{5D535B08-B652-45A4-B269-64BEECB5283E}" srcOrd="8" destOrd="0" presId="urn:microsoft.com/office/officeart/2005/8/layout/vList3#1"/>
    <dgm:cxn modelId="{44741BC0-91A1-44E8-B856-ED88A664A861}" type="presParOf" srcId="{5D535B08-B652-45A4-B269-64BEECB5283E}" destId="{B8112105-E025-4740-8877-584F47EEE7F5}" srcOrd="0" destOrd="0" presId="urn:microsoft.com/office/officeart/2005/8/layout/vList3#1"/>
    <dgm:cxn modelId="{EF702700-9BFB-44B0-8B9B-6D491FC10757}" type="presParOf" srcId="{5D535B08-B652-45A4-B269-64BEECB5283E}" destId="{C4468B63-049F-4A84-BC70-0C1EABE6A6FB}" srcOrd="1" destOrd="0" presId="urn:microsoft.com/office/officeart/2005/8/layout/vList3#1"/>
    <dgm:cxn modelId="{773AF1CB-285B-4417-8787-438F8E1F091C}" type="presParOf" srcId="{61FDF75F-B205-4888-B8D9-D6904136DB1A}" destId="{B9D82D54-4D3B-4FD5-B741-3F7666E68E63}" srcOrd="9" destOrd="0" presId="urn:microsoft.com/office/officeart/2005/8/layout/vList3#1"/>
    <dgm:cxn modelId="{4A80E1FE-4F4F-4E9D-8F53-6D211D27E206}" type="presParOf" srcId="{61FDF75F-B205-4888-B8D9-D6904136DB1A}" destId="{BE3A1EED-9F28-41E1-9DBF-1DFB9606FBBD}" srcOrd="10" destOrd="0" presId="urn:microsoft.com/office/officeart/2005/8/layout/vList3#1"/>
    <dgm:cxn modelId="{5349A5A7-790D-4D5E-98EC-2E7DD38334A0}" type="presParOf" srcId="{BE3A1EED-9F28-41E1-9DBF-1DFB9606FBBD}" destId="{39EE7768-A7EB-4E20-B2AF-D2C51B9C02F8}" srcOrd="0" destOrd="0" presId="urn:microsoft.com/office/officeart/2005/8/layout/vList3#1"/>
    <dgm:cxn modelId="{7DC3D793-7833-483F-8DF6-251865E5D31D}" type="presParOf" srcId="{BE3A1EED-9F28-41E1-9DBF-1DFB9606FBBD}" destId="{13083158-B911-4D10-BA38-E5D06EB52C6E}" srcOrd="1" destOrd="0" presId="urn:microsoft.com/office/officeart/2005/8/layout/vList3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DDAD47B-8B78-42D7-AEE2-F390C763C815}" type="doc">
      <dgm:prSet loTypeId="urn:microsoft.com/office/officeart/2005/8/layout/arrow5" loCatId="relationship" qsTypeId="urn:microsoft.com/office/officeart/2005/8/quickstyle/3d2" qsCatId="3D" csTypeId="urn:microsoft.com/office/officeart/2005/8/colors/colorful1#2" csCatId="colorful" phldr="1"/>
      <dgm:spPr/>
      <dgm:t>
        <a:bodyPr/>
        <a:lstStyle/>
        <a:p>
          <a:endParaRPr lang="ru-RU"/>
        </a:p>
      </dgm:t>
    </dgm:pt>
    <dgm:pt modelId="{BEDA8CD4-B950-4711-A41E-1F9F10656474}">
      <dgm:prSet custT="1"/>
      <dgm:spPr/>
      <dgm:t>
        <a:bodyPr/>
        <a:lstStyle/>
        <a:p>
          <a:pPr rtl="0"/>
          <a:r>
            <a:rPr lang="ru-RU" sz="2000" b="1" dirty="0" smtClean="0"/>
            <a:t>Государственной программы города Москвы на среднесрочный период (2012-2018 гг.) </a:t>
          </a:r>
          <a:r>
            <a:rPr lang="en-US" sz="2000" b="1" dirty="0" smtClean="0"/>
            <a:t>"</a:t>
          </a:r>
          <a:r>
            <a:rPr lang="en-US" sz="2000" b="1" dirty="0" err="1" smtClean="0"/>
            <a:t>Развитие</a:t>
          </a:r>
          <a:r>
            <a:rPr lang="en-US" sz="2000" b="1" dirty="0" smtClean="0"/>
            <a:t> </a:t>
          </a:r>
          <a:r>
            <a:rPr lang="en-US" sz="2000" b="1" dirty="0" err="1" smtClean="0"/>
            <a:t>образования</a:t>
          </a:r>
          <a:r>
            <a:rPr lang="en-US" sz="2000" b="1" dirty="0" smtClean="0"/>
            <a:t> </a:t>
          </a:r>
          <a:r>
            <a:rPr lang="en-US" sz="2000" b="1" dirty="0" err="1" smtClean="0"/>
            <a:t>города</a:t>
          </a:r>
          <a:r>
            <a:rPr lang="en-US" sz="2000" b="1" dirty="0" smtClean="0"/>
            <a:t> </a:t>
          </a:r>
          <a:r>
            <a:rPr lang="en-US" sz="2000" b="1" dirty="0" err="1" smtClean="0"/>
            <a:t>Москвы</a:t>
          </a:r>
          <a:r>
            <a:rPr lang="en-US" sz="2000" b="1" dirty="0" smtClean="0"/>
            <a:t> ("</a:t>
          </a:r>
          <a:r>
            <a:rPr lang="en-US" sz="2000" b="1" dirty="0" err="1" smtClean="0"/>
            <a:t>Столичное</a:t>
          </a:r>
          <a:r>
            <a:rPr lang="en-US" sz="2000" b="1" dirty="0" smtClean="0"/>
            <a:t> </a:t>
          </a:r>
          <a:r>
            <a:rPr lang="en-US" sz="2000" b="1" dirty="0" err="1" smtClean="0"/>
            <a:t>образование</a:t>
          </a:r>
          <a:r>
            <a:rPr lang="en-US" sz="2000" b="1" dirty="0" smtClean="0"/>
            <a:t>").</a:t>
          </a:r>
          <a:endParaRPr lang="ru-RU" sz="2000" b="1" dirty="0"/>
        </a:p>
      </dgm:t>
    </dgm:pt>
    <dgm:pt modelId="{5353A67E-9B05-4094-979E-9E0BF597E80E}" type="parTrans" cxnId="{7D7F78E3-7F85-4857-86C3-839E4CF382F5}">
      <dgm:prSet/>
      <dgm:spPr/>
      <dgm:t>
        <a:bodyPr/>
        <a:lstStyle/>
        <a:p>
          <a:endParaRPr lang="ru-RU"/>
        </a:p>
      </dgm:t>
    </dgm:pt>
    <dgm:pt modelId="{FDD4AFD3-7486-4595-B6CD-2E18AFF68886}" type="sibTrans" cxnId="{7D7F78E3-7F85-4857-86C3-839E4CF382F5}">
      <dgm:prSet/>
      <dgm:spPr/>
      <dgm:t>
        <a:bodyPr/>
        <a:lstStyle/>
        <a:p>
          <a:endParaRPr lang="ru-RU"/>
        </a:p>
      </dgm:t>
    </dgm:pt>
    <dgm:pt modelId="{890B450A-9574-47B6-91CC-24B0CCB7B404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sz="1800" b="1" dirty="0" smtClean="0"/>
            <a:t>Закон г.Москвы «Об общем образовании в городе Москве» N 14 от 10 марта 2004 года         </a:t>
          </a:r>
          <a:r>
            <a:rPr lang="ru-RU" sz="1500" b="0" dirty="0" smtClean="0"/>
            <a:t>(в ред. законов г. Москвы от 28.12.2005 N 1, от 28.05.2008 N 17, от 17.09.2008 N 41, от 16.09.2009 N 32, от 09.12.2009 N 11, от 26.05.2010 N 23, от 13.10.2010 N 41, от 18.05.2011 N 18, от 04.07.2012 N 35, от 25.06.2014 N 37)</a:t>
          </a:r>
          <a:endParaRPr lang="ru-RU" sz="1500" b="0" dirty="0"/>
        </a:p>
      </dgm:t>
    </dgm:pt>
    <dgm:pt modelId="{79F9A16A-3A3A-4884-A14F-3EC64AE70282}" type="parTrans" cxnId="{DEAAF36C-C5A8-4CFF-8035-50A848F3897D}">
      <dgm:prSet/>
      <dgm:spPr/>
      <dgm:t>
        <a:bodyPr/>
        <a:lstStyle/>
        <a:p>
          <a:endParaRPr lang="ru-RU"/>
        </a:p>
      </dgm:t>
    </dgm:pt>
    <dgm:pt modelId="{D6CD03BE-C9D2-4448-B32C-EDBD1CE62D1C}" type="sibTrans" cxnId="{DEAAF36C-C5A8-4CFF-8035-50A848F3897D}">
      <dgm:prSet/>
      <dgm:spPr/>
      <dgm:t>
        <a:bodyPr/>
        <a:lstStyle/>
        <a:p>
          <a:endParaRPr lang="ru-RU"/>
        </a:p>
      </dgm:t>
    </dgm:pt>
    <dgm:pt modelId="{82849681-B0C0-43A4-BD9D-3FB1FD4E9171}" type="pres">
      <dgm:prSet presAssocID="{ADDAD47B-8B78-42D7-AEE2-F390C763C815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1DE284-E074-4416-A172-BCBBD93FF027}" type="pres">
      <dgm:prSet presAssocID="{BEDA8CD4-B950-4711-A41E-1F9F10656474}" presName="arrow" presStyleLbl="node1" presStyleIdx="0" presStyleCnt="2" custScaleX="1242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8FE50D-C8CD-44E3-A774-406BA677400D}" type="pres">
      <dgm:prSet presAssocID="{890B450A-9574-47B6-91CC-24B0CCB7B404}" presName="arrow" presStyleLbl="node1" presStyleIdx="1" presStyleCnt="2" custScaleX="123408" custScaleY="1020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F483969-3ECF-461E-AE00-4C29404E9FA0}" type="presOf" srcId="{BEDA8CD4-B950-4711-A41E-1F9F10656474}" destId="{E11DE284-E074-4416-A172-BCBBD93FF027}" srcOrd="0" destOrd="0" presId="urn:microsoft.com/office/officeart/2005/8/layout/arrow5"/>
    <dgm:cxn modelId="{7D7F78E3-7F85-4857-86C3-839E4CF382F5}" srcId="{ADDAD47B-8B78-42D7-AEE2-F390C763C815}" destId="{BEDA8CD4-B950-4711-A41E-1F9F10656474}" srcOrd="0" destOrd="0" parTransId="{5353A67E-9B05-4094-979E-9E0BF597E80E}" sibTransId="{FDD4AFD3-7486-4595-B6CD-2E18AFF68886}"/>
    <dgm:cxn modelId="{C474C84D-D33E-4051-88B6-5B98FCEA2C8E}" type="presOf" srcId="{ADDAD47B-8B78-42D7-AEE2-F390C763C815}" destId="{82849681-B0C0-43A4-BD9D-3FB1FD4E9171}" srcOrd="0" destOrd="0" presId="urn:microsoft.com/office/officeart/2005/8/layout/arrow5"/>
    <dgm:cxn modelId="{DEAAF36C-C5A8-4CFF-8035-50A848F3897D}" srcId="{ADDAD47B-8B78-42D7-AEE2-F390C763C815}" destId="{890B450A-9574-47B6-91CC-24B0CCB7B404}" srcOrd="1" destOrd="0" parTransId="{79F9A16A-3A3A-4884-A14F-3EC64AE70282}" sibTransId="{D6CD03BE-C9D2-4448-B32C-EDBD1CE62D1C}"/>
    <dgm:cxn modelId="{55ACD694-DECC-4D16-85C4-B80118D22367}" type="presOf" srcId="{890B450A-9574-47B6-91CC-24B0CCB7B404}" destId="{698FE50D-C8CD-44E3-A774-406BA677400D}" srcOrd="0" destOrd="0" presId="urn:microsoft.com/office/officeart/2005/8/layout/arrow5"/>
    <dgm:cxn modelId="{91F4F94D-BB8F-46EC-97F6-7E66AE7866F0}" type="presParOf" srcId="{82849681-B0C0-43A4-BD9D-3FB1FD4E9171}" destId="{E11DE284-E074-4416-A172-BCBBD93FF027}" srcOrd="0" destOrd="0" presId="urn:microsoft.com/office/officeart/2005/8/layout/arrow5"/>
    <dgm:cxn modelId="{5D007B3F-DE88-4954-B5FD-39365F174912}" type="presParOf" srcId="{82849681-B0C0-43A4-BD9D-3FB1FD4E9171}" destId="{698FE50D-C8CD-44E3-A774-406BA677400D}" srcOrd="1" destOrd="0" presId="urn:microsoft.com/office/officeart/2005/8/layout/arrow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D5E84FD-9114-4F76-B1F5-E4B7611C7455}" type="doc">
      <dgm:prSet loTypeId="urn:microsoft.com/office/officeart/2005/8/layout/radial4" loCatId="relationship" qsTypeId="urn:microsoft.com/office/officeart/2005/8/quickstyle/3d3" qsCatId="3D" csTypeId="urn:microsoft.com/office/officeart/2005/8/colors/colorful3" csCatId="colorful" phldr="1"/>
      <dgm:spPr/>
      <dgm:t>
        <a:bodyPr/>
        <a:lstStyle/>
        <a:p>
          <a:endParaRPr lang="ru-RU"/>
        </a:p>
      </dgm:t>
    </dgm:pt>
    <dgm:pt modelId="{57D0D291-88C8-419D-91FD-757B176BBDDC}">
      <dgm:prSet phldrT="[Текст]" custT="1"/>
      <dgm:spPr/>
      <dgm:t>
        <a:bodyPr/>
        <a:lstStyle/>
        <a:p>
          <a:r>
            <a:rPr lang="ru-RU" sz="1800" b="1" dirty="0" smtClean="0"/>
            <a:t>Разрабатываются должностные обязанности</a:t>
          </a:r>
          <a:endParaRPr lang="ru-RU" sz="1800" b="1" dirty="0"/>
        </a:p>
      </dgm:t>
    </dgm:pt>
    <dgm:pt modelId="{2450ED4A-FF68-452B-818D-9D5C81CA0509}" type="parTrans" cxnId="{6FA235B7-F187-40DE-8EE2-8AFA8D0BC2E7}">
      <dgm:prSet/>
      <dgm:spPr/>
      <dgm:t>
        <a:bodyPr/>
        <a:lstStyle/>
        <a:p>
          <a:endParaRPr lang="ru-RU"/>
        </a:p>
      </dgm:t>
    </dgm:pt>
    <dgm:pt modelId="{6545D8C0-AFB4-42AF-836B-3C964EB3F15C}" type="sibTrans" cxnId="{6FA235B7-F187-40DE-8EE2-8AFA8D0BC2E7}">
      <dgm:prSet/>
      <dgm:spPr/>
      <dgm:t>
        <a:bodyPr/>
        <a:lstStyle/>
        <a:p>
          <a:endParaRPr lang="ru-RU"/>
        </a:p>
      </dgm:t>
    </dgm:pt>
    <dgm:pt modelId="{B02AC14D-03F2-4DA1-8410-8AC439E8A687}">
      <dgm:prSet phldrT="[Текст]" custT="1"/>
      <dgm:spPr/>
      <dgm:t>
        <a:bodyPr/>
        <a:lstStyle/>
        <a:p>
          <a:r>
            <a:rPr lang="ru-RU" sz="1800" b="1" dirty="0" smtClean="0"/>
            <a:t>Приказ Минтруда России от 18.10.2013г. № 544н «Об утверждении профессионального стандарта «Педагог (педагогическая </a:t>
          </a:r>
          <a:r>
            <a:rPr lang="ru-RU" sz="1800" b="1" dirty="0" err="1" smtClean="0"/>
            <a:t>деятельностьв</a:t>
          </a:r>
          <a:r>
            <a:rPr lang="ru-RU" sz="1800" b="1" dirty="0" smtClean="0"/>
            <a:t> сфере дошкольного, начального общего, основного общего и среднего общего образования) (воспитатель , учитель)».</a:t>
          </a:r>
          <a:endParaRPr lang="ru-RU" sz="1800" b="1" dirty="0"/>
        </a:p>
      </dgm:t>
    </dgm:pt>
    <dgm:pt modelId="{2331650F-CE1C-4EB2-9AC8-0CBEF79CD9E1}" type="parTrans" cxnId="{4EF8BB3F-04AD-4F6E-8252-3735343637B7}">
      <dgm:prSet/>
      <dgm:spPr/>
      <dgm:t>
        <a:bodyPr/>
        <a:lstStyle/>
        <a:p>
          <a:endParaRPr lang="ru-RU"/>
        </a:p>
      </dgm:t>
    </dgm:pt>
    <dgm:pt modelId="{40B35308-2CAA-499D-8B3E-47E336E2B1B5}" type="sibTrans" cxnId="{4EF8BB3F-04AD-4F6E-8252-3735343637B7}">
      <dgm:prSet/>
      <dgm:spPr/>
      <dgm:t>
        <a:bodyPr/>
        <a:lstStyle/>
        <a:p>
          <a:endParaRPr lang="ru-RU"/>
        </a:p>
      </dgm:t>
    </dgm:pt>
    <dgm:pt modelId="{08DBA8F2-A0BA-41E5-AD78-FCF480F70CD7}">
      <dgm:prSet custT="1"/>
      <dgm:spPr/>
      <dgm:t>
        <a:bodyPr/>
        <a:lstStyle/>
        <a:p>
          <a:r>
            <a:rPr lang="ru-RU" sz="1800" b="1" dirty="0" smtClean="0">
              <a:latin typeface="Times New Roman" pitchFamily="18" charset="0"/>
              <a:cs typeface="Times New Roman" pitchFamily="18" charset="0"/>
            </a:rPr>
            <a:t>Единый квалификационный справочник должностей (ЕКСД) руководителей, специалистов и служащих, раздел "Квалификационные характеристики должностей работников образования",  утвержденный Приказом Министерства здравоохранения и социального развития от 26 августа 2010 г. N 761н. </a:t>
          </a:r>
          <a:endParaRPr lang="ru-RU" sz="1800" b="1" dirty="0">
            <a:latin typeface="Times New Roman" pitchFamily="18" charset="0"/>
            <a:cs typeface="Times New Roman" pitchFamily="18" charset="0"/>
          </a:endParaRPr>
        </a:p>
      </dgm:t>
    </dgm:pt>
    <dgm:pt modelId="{CE944783-EE6F-4EAE-88CF-ADAB5343FC26}" type="parTrans" cxnId="{CD2C5773-C42E-4725-8B61-CFB3708BDAA0}">
      <dgm:prSet/>
      <dgm:spPr/>
      <dgm:t>
        <a:bodyPr/>
        <a:lstStyle/>
        <a:p>
          <a:endParaRPr lang="ru-RU"/>
        </a:p>
      </dgm:t>
    </dgm:pt>
    <dgm:pt modelId="{B37A37E9-65D6-4CC2-B42C-FDA7178CB628}" type="sibTrans" cxnId="{CD2C5773-C42E-4725-8B61-CFB3708BDAA0}">
      <dgm:prSet/>
      <dgm:spPr/>
      <dgm:t>
        <a:bodyPr/>
        <a:lstStyle/>
        <a:p>
          <a:endParaRPr lang="ru-RU"/>
        </a:p>
      </dgm:t>
    </dgm:pt>
    <dgm:pt modelId="{E7AF4578-0453-4194-B20F-FC239D7A704F}" type="pres">
      <dgm:prSet presAssocID="{1D5E84FD-9114-4F76-B1F5-E4B7611C745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0789C163-E47A-4742-9A8B-2C30E295F00E}" type="pres">
      <dgm:prSet presAssocID="{57D0D291-88C8-419D-91FD-757B176BBDDC}" presName="centerShape" presStyleLbl="node0" presStyleIdx="0" presStyleCnt="1" custScaleX="98269" custScaleY="62903" custLinFactNeighborX="767" custLinFactNeighborY="1151"/>
      <dgm:spPr/>
      <dgm:t>
        <a:bodyPr/>
        <a:lstStyle/>
        <a:p>
          <a:endParaRPr lang="ru-RU"/>
        </a:p>
      </dgm:t>
    </dgm:pt>
    <dgm:pt modelId="{5A855EFA-B52A-4CA5-A3D9-E8F7803578E6}" type="pres">
      <dgm:prSet presAssocID="{CE944783-EE6F-4EAE-88CF-ADAB5343FC26}" presName="parTrans" presStyleLbl="bgSibTrans2D1" presStyleIdx="0" presStyleCnt="2" custLinFactNeighborX="36874" custLinFactNeighborY="-28721"/>
      <dgm:spPr/>
      <dgm:t>
        <a:bodyPr/>
        <a:lstStyle/>
        <a:p>
          <a:endParaRPr lang="ru-RU"/>
        </a:p>
      </dgm:t>
    </dgm:pt>
    <dgm:pt modelId="{576B9387-8716-4D31-8CAD-2C09E17DB6C6}" type="pres">
      <dgm:prSet presAssocID="{08DBA8F2-A0BA-41E5-AD78-FCF480F70CD7}" presName="node" presStyleLbl="node1" presStyleIdx="0" presStyleCnt="2" custScaleX="126026" custScaleY="198980" custRadScaleRad="97781" custRadScaleInc="377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D4DBF7-CCED-409A-B2F1-38C8CE0D15B6}" type="pres">
      <dgm:prSet presAssocID="{2331650F-CE1C-4EB2-9AC8-0CBEF79CD9E1}" presName="parTrans" presStyleLbl="bgSibTrans2D1" presStyleIdx="1" presStyleCnt="2" custLinFactNeighborX="-35577" custLinFactNeighborY="-25194"/>
      <dgm:spPr/>
      <dgm:t>
        <a:bodyPr/>
        <a:lstStyle/>
        <a:p>
          <a:endParaRPr lang="ru-RU"/>
        </a:p>
      </dgm:t>
    </dgm:pt>
    <dgm:pt modelId="{0B3EA32E-9C6E-44A5-A370-2A6206CFA7A9}" type="pres">
      <dgm:prSet presAssocID="{B02AC14D-03F2-4DA1-8410-8AC439E8A687}" presName="node" presStyleLbl="node1" presStyleIdx="1" presStyleCnt="2" custScaleX="110025" custScaleY="198242" custRadScaleRad="96331" custRadScaleInc="-471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314DA44-30B3-4EB6-AB05-F1ADD9B8C2D3}" type="presOf" srcId="{1D5E84FD-9114-4F76-B1F5-E4B7611C7455}" destId="{E7AF4578-0453-4194-B20F-FC239D7A704F}" srcOrd="0" destOrd="0" presId="urn:microsoft.com/office/officeart/2005/8/layout/radial4"/>
    <dgm:cxn modelId="{D60A6A97-205D-4E8B-8710-D79F06FEE904}" type="presOf" srcId="{2331650F-CE1C-4EB2-9AC8-0CBEF79CD9E1}" destId="{8ED4DBF7-CCED-409A-B2F1-38C8CE0D15B6}" srcOrd="0" destOrd="0" presId="urn:microsoft.com/office/officeart/2005/8/layout/radial4"/>
    <dgm:cxn modelId="{CD2C5773-C42E-4725-8B61-CFB3708BDAA0}" srcId="{57D0D291-88C8-419D-91FD-757B176BBDDC}" destId="{08DBA8F2-A0BA-41E5-AD78-FCF480F70CD7}" srcOrd="0" destOrd="0" parTransId="{CE944783-EE6F-4EAE-88CF-ADAB5343FC26}" sibTransId="{B37A37E9-65D6-4CC2-B42C-FDA7178CB628}"/>
    <dgm:cxn modelId="{BA03A244-312E-48F0-AFEE-3C0428C2822A}" type="presOf" srcId="{CE944783-EE6F-4EAE-88CF-ADAB5343FC26}" destId="{5A855EFA-B52A-4CA5-A3D9-E8F7803578E6}" srcOrd="0" destOrd="0" presId="urn:microsoft.com/office/officeart/2005/8/layout/radial4"/>
    <dgm:cxn modelId="{6FA235B7-F187-40DE-8EE2-8AFA8D0BC2E7}" srcId="{1D5E84FD-9114-4F76-B1F5-E4B7611C7455}" destId="{57D0D291-88C8-419D-91FD-757B176BBDDC}" srcOrd="0" destOrd="0" parTransId="{2450ED4A-FF68-452B-818D-9D5C81CA0509}" sibTransId="{6545D8C0-AFB4-42AF-836B-3C964EB3F15C}"/>
    <dgm:cxn modelId="{7F7FDFA9-E51E-4CDF-A364-4694D184F9A8}" type="presOf" srcId="{B02AC14D-03F2-4DA1-8410-8AC439E8A687}" destId="{0B3EA32E-9C6E-44A5-A370-2A6206CFA7A9}" srcOrd="0" destOrd="0" presId="urn:microsoft.com/office/officeart/2005/8/layout/radial4"/>
    <dgm:cxn modelId="{4EF8BB3F-04AD-4F6E-8252-3735343637B7}" srcId="{57D0D291-88C8-419D-91FD-757B176BBDDC}" destId="{B02AC14D-03F2-4DA1-8410-8AC439E8A687}" srcOrd="1" destOrd="0" parTransId="{2331650F-CE1C-4EB2-9AC8-0CBEF79CD9E1}" sibTransId="{40B35308-2CAA-499D-8B3E-47E336E2B1B5}"/>
    <dgm:cxn modelId="{A9D2034E-172F-49EF-AF9E-A7A4DA1269E3}" type="presOf" srcId="{57D0D291-88C8-419D-91FD-757B176BBDDC}" destId="{0789C163-E47A-4742-9A8B-2C30E295F00E}" srcOrd="0" destOrd="0" presId="urn:microsoft.com/office/officeart/2005/8/layout/radial4"/>
    <dgm:cxn modelId="{01DCFA88-F8AC-4938-90D8-7E8FEBFE28B5}" type="presOf" srcId="{08DBA8F2-A0BA-41E5-AD78-FCF480F70CD7}" destId="{576B9387-8716-4D31-8CAD-2C09E17DB6C6}" srcOrd="0" destOrd="0" presId="urn:microsoft.com/office/officeart/2005/8/layout/radial4"/>
    <dgm:cxn modelId="{77DD1235-696D-49E7-BEC6-537BBAA37F34}" type="presParOf" srcId="{E7AF4578-0453-4194-B20F-FC239D7A704F}" destId="{0789C163-E47A-4742-9A8B-2C30E295F00E}" srcOrd="0" destOrd="0" presId="urn:microsoft.com/office/officeart/2005/8/layout/radial4"/>
    <dgm:cxn modelId="{160CA85F-4324-459A-9C48-D1E3A4B8F28F}" type="presParOf" srcId="{E7AF4578-0453-4194-B20F-FC239D7A704F}" destId="{5A855EFA-B52A-4CA5-A3D9-E8F7803578E6}" srcOrd="1" destOrd="0" presId="urn:microsoft.com/office/officeart/2005/8/layout/radial4"/>
    <dgm:cxn modelId="{F0E8CE3F-4FC0-4B76-AAEB-73B50DCE4AE2}" type="presParOf" srcId="{E7AF4578-0453-4194-B20F-FC239D7A704F}" destId="{576B9387-8716-4D31-8CAD-2C09E17DB6C6}" srcOrd="2" destOrd="0" presId="urn:microsoft.com/office/officeart/2005/8/layout/radial4"/>
    <dgm:cxn modelId="{73A9862E-B9A0-4460-A7A1-7DFF2AA97797}" type="presParOf" srcId="{E7AF4578-0453-4194-B20F-FC239D7A704F}" destId="{8ED4DBF7-CCED-409A-B2F1-38C8CE0D15B6}" srcOrd="3" destOrd="0" presId="urn:microsoft.com/office/officeart/2005/8/layout/radial4"/>
    <dgm:cxn modelId="{99163324-21CE-4231-850C-E73F8C857823}" type="presParOf" srcId="{E7AF4578-0453-4194-B20F-FC239D7A704F}" destId="{0B3EA32E-9C6E-44A5-A370-2A6206CFA7A9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EA940013-3378-4A47-B4BD-1478317BBFFB}" type="doc">
      <dgm:prSet loTypeId="urn:microsoft.com/office/officeart/2005/8/layout/vList2" loCatId="list" qsTypeId="urn:microsoft.com/office/officeart/2005/8/quickstyle/3d1" qsCatId="3D" csTypeId="urn:microsoft.com/office/officeart/2005/8/colors/colorful1#3" csCatId="colorful" phldr="1"/>
      <dgm:spPr/>
      <dgm:t>
        <a:bodyPr/>
        <a:lstStyle/>
        <a:p>
          <a:endParaRPr lang="ru-RU"/>
        </a:p>
      </dgm:t>
    </dgm:pt>
    <dgm:pt modelId="{686A5939-2418-4F7C-8B5A-3FF41DF4E7A4}">
      <dgm:prSet custT="1"/>
      <dgm:spPr/>
      <dgm:t>
        <a:bodyPr/>
        <a:lstStyle/>
        <a:p>
          <a:pPr rtl="0"/>
          <a:r>
            <a:rPr lang="ru-RU" sz="2000" b="1" dirty="0" smtClean="0"/>
            <a:t>Образовательная программа дошкольной организации</a:t>
          </a:r>
          <a:endParaRPr lang="ru-RU" sz="2000" b="1" dirty="0"/>
        </a:p>
      </dgm:t>
    </dgm:pt>
    <dgm:pt modelId="{F0367941-1322-4F48-8D66-2E5E09243F1B}" type="parTrans" cxnId="{133C251C-D153-4E29-B243-E5B83FC2D0B2}">
      <dgm:prSet/>
      <dgm:spPr/>
      <dgm:t>
        <a:bodyPr/>
        <a:lstStyle/>
        <a:p>
          <a:endParaRPr lang="ru-RU"/>
        </a:p>
      </dgm:t>
    </dgm:pt>
    <dgm:pt modelId="{0F7C7EBE-4456-4949-9593-0555E1754AA2}" type="sibTrans" cxnId="{133C251C-D153-4E29-B243-E5B83FC2D0B2}">
      <dgm:prSet/>
      <dgm:spPr/>
      <dgm:t>
        <a:bodyPr/>
        <a:lstStyle/>
        <a:p>
          <a:endParaRPr lang="ru-RU"/>
        </a:p>
      </dgm:t>
    </dgm:pt>
    <dgm:pt modelId="{1FC4EF3D-F6F6-4336-9219-5048DDEC3158}">
      <dgm:prSet custT="1"/>
      <dgm:spPr/>
      <dgm:t>
        <a:bodyPr/>
        <a:lstStyle/>
        <a:p>
          <a:pPr rtl="0"/>
          <a:r>
            <a:rPr lang="ru-RU" sz="2000" b="1" dirty="0" smtClean="0"/>
            <a:t>Годовой план</a:t>
          </a:r>
          <a:endParaRPr lang="ru-RU" sz="2000" b="1" dirty="0"/>
        </a:p>
      </dgm:t>
    </dgm:pt>
    <dgm:pt modelId="{9573ABAF-D872-4A52-81E9-10BAA2AF205B}" type="parTrans" cxnId="{A24F48BB-1876-4736-A25E-7E26F3E3C073}">
      <dgm:prSet/>
      <dgm:spPr/>
      <dgm:t>
        <a:bodyPr/>
        <a:lstStyle/>
        <a:p>
          <a:endParaRPr lang="ru-RU"/>
        </a:p>
      </dgm:t>
    </dgm:pt>
    <dgm:pt modelId="{62E0F679-CA40-4D04-BBFB-2CB947C4E25F}" type="sibTrans" cxnId="{A24F48BB-1876-4736-A25E-7E26F3E3C073}">
      <dgm:prSet/>
      <dgm:spPr/>
      <dgm:t>
        <a:bodyPr/>
        <a:lstStyle/>
        <a:p>
          <a:endParaRPr lang="ru-RU"/>
        </a:p>
      </dgm:t>
    </dgm:pt>
    <dgm:pt modelId="{CC038A92-38F6-4199-ACDF-D5FBF9A05D7F}">
      <dgm:prSet custT="1"/>
      <dgm:spPr/>
      <dgm:t>
        <a:bodyPr/>
        <a:lstStyle/>
        <a:p>
          <a:pPr rtl="0"/>
          <a:r>
            <a:rPr lang="ru-RU" sz="2000" b="1" dirty="0" smtClean="0"/>
            <a:t>План ведения контроля (тематический, оперативный, ежедневный) за деятельностью педагогического персонала и качеством предоставления образовательных услуг, ведением проектной деятельности</a:t>
          </a:r>
          <a:endParaRPr lang="ru-RU" sz="2000" b="1" dirty="0"/>
        </a:p>
      </dgm:t>
    </dgm:pt>
    <dgm:pt modelId="{21627239-D05A-4E8A-852A-C1D83DA52748}" type="parTrans" cxnId="{5B99AFF6-ED46-4A63-8268-04D5BC2CE333}">
      <dgm:prSet/>
      <dgm:spPr/>
      <dgm:t>
        <a:bodyPr/>
        <a:lstStyle/>
        <a:p>
          <a:endParaRPr lang="ru-RU"/>
        </a:p>
      </dgm:t>
    </dgm:pt>
    <dgm:pt modelId="{4700AC19-FC28-4F16-B6F9-5D82FF6CE9F6}" type="sibTrans" cxnId="{5B99AFF6-ED46-4A63-8268-04D5BC2CE333}">
      <dgm:prSet/>
      <dgm:spPr/>
      <dgm:t>
        <a:bodyPr/>
        <a:lstStyle/>
        <a:p>
          <a:endParaRPr lang="ru-RU"/>
        </a:p>
      </dgm:t>
    </dgm:pt>
    <dgm:pt modelId="{ADE84C23-5852-4C51-A3E0-B32FFB3D1015}">
      <dgm:prSet custT="1"/>
      <dgm:spPr/>
      <dgm:t>
        <a:bodyPr/>
        <a:lstStyle/>
        <a:p>
          <a:pPr rtl="0"/>
          <a:r>
            <a:rPr lang="ru-RU" sz="2000" b="1" dirty="0" smtClean="0"/>
            <a:t>Перспективный план аттестации и повышения квалификации педагогического персонала </a:t>
          </a:r>
          <a:endParaRPr lang="ru-RU" sz="2000" b="1" dirty="0"/>
        </a:p>
      </dgm:t>
    </dgm:pt>
    <dgm:pt modelId="{38B7C560-F2D9-4302-A9DB-B0064A5B5E60}" type="parTrans" cxnId="{885EC475-7649-436F-8C5A-BEA916CD0DE1}">
      <dgm:prSet/>
      <dgm:spPr/>
      <dgm:t>
        <a:bodyPr/>
        <a:lstStyle/>
        <a:p>
          <a:endParaRPr lang="ru-RU"/>
        </a:p>
      </dgm:t>
    </dgm:pt>
    <dgm:pt modelId="{8AA3A2BA-FA97-4693-BDB4-EC5345112A32}" type="sibTrans" cxnId="{885EC475-7649-436F-8C5A-BEA916CD0DE1}">
      <dgm:prSet/>
      <dgm:spPr/>
      <dgm:t>
        <a:bodyPr/>
        <a:lstStyle/>
        <a:p>
          <a:endParaRPr lang="ru-RU"/>
        </a:p>
      </dgm:t>
    </dgm:pt>
    <dgm:pt modelId="{9F990F0F-592E-4DF4-B654-2DED0C690451}">
      <dgm:prSet custT="1"/>
      <dgm:spPr/>
      <dgm:t>
        <a:bodyPr/>
        <a:lstStyle/>
        <a:p>
          <a:pPr rtl="0"/>
          <a:r>
            <a:rPr lang="ru-RU" sz="2000" b="1" dirty="0" smtClean="0"/>
            <a:t>План проведения педагогических советов (установочный, промежуточный, итоговый)</a:t>
          </a:r>
          <a:endParaRPr lang="ru-RU" sz="2000" b="1" dirty="0"/>
        </a:p>
      </dgm:t>
    </dgm:pt>
    <dgm:pt modelId="{E6749D54-D121-4C66-BC57-BDD0028385D0}" type="parTrans" cxnId="{8A44B83B-B012-4104-BE39-F34AA95BBA2F}">
      <dgm:prSet/>
      <dgm:spPr/>
      <dgm:t>
        <a:bodyPr/>
        <a:lstStyle/>
        <a:p>
          <a:endParaRPr lang="ru-RU"/>
        </a:p>
      </dgm:t>
    </dgm:pt>
    <dgm:pt modelId="{B25A5D39-11F9-4377-9D5E-E6EAE7047CC5}" type="sibTrans" cxnId="{8A44B83B-B012-4104-BE39-F34AA95BBA2F}">
      <dgm:prSet/>
      <dgm:spPr/>
      <dgm:t>
        <a:bodyPr/>
        <a:lstStyle/>
        <a:p>
          <a:endParaRPr lang="ru-RU"/>
        </a:p>
      </dgm:t>
    </dgm:pt>
    <dgm:pt modelId="{5493E618-1933-4F6F-891B-18B313924DBC}">
      <dgm:prSet custT="1"/>
      <dgm:spPr/>
      <dgm:t>
        <a:bodyPr/>
        <a:lstStyle/>
        <a:p>
          <a:pPr rtl="0"/>
          <a:r>
            <a:rPr lang="ru-RU" sz="2000" b="1" dirty="0" smtClean="0"/>
            <a:t>Регламент организованной образовательной деятельности (ООД) по возрастным группам</a:t>
          </a:r>
          <a:endParaRPr lang="ru-RU" sz="2000" b="1" dirty="0"/>
        </a:p>
      </dgm:t>
    </dgm:pt>
    <dgm:pt modelId="{0B753DE7-0D41-464A-B169-358281C46D8B}" type="parTrans" cxnId="{E40F8D6B-60A5-46B6-8E0B-A93E0B9C1211}">
      <dgm:prSet/>
      <dgm:spPr/>
      <dgm:t>
        <a:bodyPr/>
        <a:lstStyle/>
        <a:p>
          <a:endParaRPr lang="ru-RU"/>
        </a:p>
      </dgm:t>
    </dgm:pt>
    <dgm:pt modelId="{17017054-F3DA-4012-B978-E723031F080C}" type="sibTrans" cxnId="{E40F8D6B-60A5-46B6-8E0B-A93E0B9C1211}">
      <dgm:prSet/>
      <dgm:spPr/>
      <dgm:t>
        <a:bodyPr/>
        <a:lstStyle/>
        <a:p>
          <a:endParaRPr lang="ru-RU"/>
        </a:p>
      </dgm:t>
    </dgm:pt>
    <dgm:pt modelId="{D4AB90A7-A2FD-4A86-8EA6-1B320424505C}">
      <dgm:prSet custT="1"/>
      <dgm:spPr/>
      <dgm:t>
        <a:bodyPr/>
        <a:lstStyle/>
        <a:p>
          <a:pPr rtl="0"/>
          <a:r>
            <a:rPr lang="ru-RU" sz="2000" b="1" dirty="0" smtClean="0"/>
            <a:t>Регламент жизнедеятельности (согласно </a:t>
          </a:r>
          <a:r>
            <a:rPr lang="ru-RU" sz="2000" b="1" dirty="0" err="1" smtClean="0"/>
            <a:t>СанПиН</a:t>
          </a:r>
          <a:r>
            <a:rPr lang="ru-RU" sz="2000" b="1" dirty="0" smtClean="0"/>
            <a:t>)</a:t>
          </a:r>
          <a:endParaRPr lang="ru-RU" sz="2000" b="1" dirty="0"/>
        </a:p>
      </dgm:t>
    </dgm:pt>
    <dgm:pt modelId="{717CD5D5-76F3-419A-B57A-69DEE57F9386}" type="parTrans" cxnId="{A9ECB266-6E69-4201-A3F0-CF81C6B1A869}">
      <dgm:prSet/>
      <dgm:spPr/>
      <dgm:t>
        <a:bodyPr/>
        <a:lstStyle/>
        <a:p>
          <a:endParaRPr lang="ru-RU"/>
        </a:p>
      </dgm:t>
    </dgm:pt>
    <dgm:pt modelId="{48485375-AF8E-461E-848C-86BE34C280DE}" type="sibTrans" cxnId="{A9ECB266-6E69-4201-A3F0-CF81C6B1A869}">
      <dgm:prSet/>
      <dgm:spPr/>
      <dgm:t>
        <a:bodyPr/>
        <a:lstStyle/>
        <a:p>
          <a:endParaRPr lang="ru-RU"/>
        </a:p>
      </dgm:t>
    </dgm:pt>
    <dgm:pt modelId="{20BB2F6D-9ED4-45D6-B74F-BEF1228F3078}">
      <dgm:prSet custT="1"/>
      <dgm:spPr/>
      <dgm:t>
        <a:bodyPr/>
        <a:lstStyle/>
        <a:p>
          <a:pPr rtl="0"/>
          <a:r>
            <a:rPr lang="ru-RU" sz="2000" b="1" dirty="0" smtClean="0"/>
            <a:t>Разработка рекомендаций для воспитателей и специалистов по проведению ООД </a:t>
          </a:r>
          <a:endParaRPr lang="ru-RU" sz="2000" b="1" dirty="0"/>
        </a:p>
      </dgm:t>
    </dgm:pt>
    <dgm:pt modelId="{062C384E-E298-4750-A631-DB6B57D36CF4}" type="parTrans" cxnId="{58FE79F5-03B2-45EB-BA7B-D08EA1FF1520}">
      <dgm:prSet/>
      <dgm:spPr/>
      <dgm:t>
        <a:bodyPr/>
        <a:lstStyle/>
        <a:p>
          <a:endParaRPr lang="ru-RU"/>
        </a:p>
      </dgm:t>
    </dgm:pt>
    <dgm:pt modelId="{E1220C63-A4D6-4DB3-BD41-02D4A5D35C56}" type="sibTrans" cxnId="{58FE79F5-03B2-45EB-BA7B-D08EA1FF1520}">
      <dgm:prSet/>
      <dgm:spPr/>
      <dgm:t>
        <a:bodyPr/>
        <a:lstStyle/>
        <a:p>
          <a:endParaRPr lang="ru-RU"/>
        </a:p>
      </dgm:t>
    </dgm:pt>
    <dgm:pt modelId="{B95F4F48-3C20-452B-A94C-E23F00B0ACBF}">
      <dgm:prSet custT="1"/>
      <dgm:spPr/>
      <dgm:t>
        <a:bodyPr/>
        <a:lstStyle/>
        <a:p>
          <a:pPr rtl="0"/>
          <a:r>
            <a:rPr lang="ru-RU" sz="2000" b="1" dirty="0" smtClean="0"/>
            <a:t>Разработка положений о проводимых в ДО конкурсах, составление и публикация на сайте ДО отчетов по итогам мероприятий</a:t>
          </a:r>
          <a:endParaRPr lang="ru-RU" sz="2000" b="1" dirty="0"/>
        </a:p>
      </dgm:t>
    </dgm:pt>
    <dgm:pt modelId="{9872F764-5C51-4DCC-B0FA-44765A22FD4D}" type="parTrans" cxnId="{1C2DE501-235A-4891-8B5A-E7B9A05DB0ED}">
      <dgm:prSet/>
      <dgm:spPr/>
      <dgm:t>
        <a:bodyPr/>
        <a:lstStyle/>
        <a:p>
          <a:endParaRPr lang="ru-RU"/>
        </a:p>
      </dgm:t>
    </dgm:pt>
    <dgm:pt modelId="{99E87458-0EB8-4A5D-9209-AE2DF805F10C}" type="sibTrans" cxnId="{1C2DE501-235A-4891-8B5A-E7B9A05DB0ED}">
      <dgm:prSet/>
      <dgm:spPr/>
      <dgm:t>
        <a:bodyPr/>
        <a:lstStyle/>
        <a:p>
          <a:endParaRPr lang="ru-RU"/>
        </a:p>
      </dgm:t>
    </dgm:pt>
    <dgm:pt modelId="{53E835A8-B062-4A17-9D29-87D175039D12}" type="pres">
      <dgm:prSet presAssocID="{EA940013-3378-4A47-B4BD-1478317BBFF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367C975-2B7B-4B34-BED1-F65423FBFACE}" type="pres">
      <dgm:prSet presAssocID="{686A5939-2418-4F7C-8B5A-3FF41DF4E7A4}" presName="parentText" presStyleLbl="node1" presStyleIdx="0" presStyleCnt="9" custScaleY="79843" custLinFactY="-21757" custLinFactNeighborY="-10000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EABE552-B74A-4343-B037-EC05BAF5AF49}" type="pres">
      <dgm:prSet presAssocID="{0F7C7EBE-4456-4949-9593-0555E1754AA2}" presName="spacer" presStyleCnt="0"/>
      <dgm:spPr/>
      <dgm:t>
        <a:bodyPr/>
        <a:lstStyle/>
        <a:p>
          <a:endParaRPr lang="ru-RU"/>
        </a:p>
      </dgm:t>
    </dgm:pt>
    <dgm:pt modelId="{7A7DC8DB-B8AA-4E60-89B8-5F60432C881B}" type="pres">
      <dgm:prSet presAssocID="{1FC4EF3D-F6F6-4336-9219-5048DDEC3158}" presName="parentText" presStyleLbl="node1" presStyleIdx="1" presStyleCnt="9" custScaleY="59019" custLinFactNeighborY="92097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C9BFF8-7745-4567-95C7-4EA5F23E8908}" type="pres">
      <dgm:prSet presAssocID="{62E0F679-CA40-4D04-BBFB-2CB947C4E25F}" presName="spacer" presStyleCnt="0"/>
      <dgm:spPr/>
      <dgm:t>
        <a:bodyPr/>
        <a:lstStyle/>
        <a:p>
          <a:endParaRPr lang="ru-RU"/>
        </a:p>
      </dgm:t>
    </dgm:pt>
    <dgm:pt modelId="{0D126F27-887D-44BC-894F-6D8ABBB150E4}" type="pres">
      <dgm:prSet presAssocID="{CC038A92-38F6-4199-ACDF-D5FBF9A05D7F}" presName="parentText" presStyleLbl="node1" presStyleIdx="2" presStyleCnt="9" custScaleY="16301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71412C-0687-4CD8-81AC-B48A4857F2E4}" type="pres">
      <dgm:prSet presAssocID="{4700AC19-FC28-4F16-B6F9-5D82FF6CE9F6}" presName="spacer" presStyleCnt="0"/>
      <dgm:spPr/>
      <dgm:t>
        <a:bodyPr/>
        <a:lstStyle/>
        <a:p>
          <a:endParaRPr lang="ru-RU"/>
        </a:p>
      </dgm:t>
    </dgm:pt>
    <dgm:pt modelId="{F9B92D12-EFE8-4A06-8806-AF0ACF07DE8A}" type="pres">
      <dgm:prSet presAssocID="{ADE84C23-5852-4C51-A3E0-B32FFB3D1015}" presName="parentText" presStyleLbl="node1" presStyleIdx="3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62976D0-4ACE-4115-8D73-88936A75B43D}" type="pres">
      <dgm:prSet presAssocID="{8AA3A2BA-FA97-4693-BDB4-EC5345112A32}" presName="spacer" presStyleCnt="0"/>
      <dgm:spPr/>
      <dgm:t>
        <a:bodyPr/>
        <a:lstStyle/>
        <a:p>
          <a:endParaRPr lang="ru-RU"/>
        </a:p>
      </dgm:t>
    </dgm:pt>
    <dgm:pt modelId="{EFD367A4-4409-4A3B-A28F-FC8B69186F35}" type="pres">
      <dgm:prSet presAssocID="{9F990F0F-592E-4DF4-B654-2DED0C690451}" presName="parentText" presStyleLbl="node1" presStyleIdx="4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A5DA5F-488E-4495-AA37-21BFDB45D7B9}" type="pres">
      <dgm:prSet presAssocID="{B25A5D39-11F9-4377-9D5E-E6EAE7047CC5}" presName="spacer" presStyleCnt="0"/>
      <dgm:spPr/>
      <dgm:t>
        <a:bodyPr/>
        <a:lstStyle/>
        <a:p>
          <a:endParaRPr lang="ru-RU"/>
        </a:p>
      </dgm:t>
    </dgm:pt>
    <dgm:pt modelId="{3DA3D140-67FD-4F06-8493-7D27D37F5E17}" type="pres">
      <dgm:prSet presAssocID="{5493E618-1933-4F6F-891B-18B313924DBC}" presName="parentText" presStyleLbl="node1" presStyleIdx="5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72686F-545F-48F2-8386-B4D992FA031B}" type="pres">
      <dgm:prSet presAssocID="{17017054-F3DA-4012-B978-E723031F080C}" presName="spacer" presStyleCnt="0"/>
      <dgm:spPr/>
      <dgm:t>
        <a:bodyPr/>
        <a:lstStyle/>
        <a:p>
          <a:endParaRPr lang="ru-RU"/>
        </a:p>
      </dgm:t>
    </dgm:pt>
    <dgm:pt modelId="{16A0EC41-3133-4F28-A7B7-52CE5E097E24}" type="pres">
      <dgm:prSet presAssocID="{D4AB90A7-A2FD-4A86-8EA6-1B320424505C}" presName="parentText" presStyleLbl="node1" presStyleIdx="6" presStyleCnt="9" custScaleY="5499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F3A3DE-D9EB-44F0-89B9-F6766C897BA6}" type="pres">
      <dgm:prSet presAssocID="{48485375-AF8E-461E-848C-86BE34C280DE}" presName="spacer" presStyleCnt="0"/>
      <dgm:spPr/>
      <dgm:t>
        <a:bodyPr/>
        <a:lstStyle/>
        <a:p>
          <a:endParaRPr lang="ru-RU"/>
        </a:p>
      </dgm:t>
    </dgm:pt>
    <dgm:pt modelId="{051FA40C-932B-448D-9A77-E0D9CD761D9F}" type="pres">
      <dgm:prSet presAssocID="{20BB2F6D-9ED4-45D6-B74F-BEF1228F3078}" presName="parentText" presStyleLbl="node1" presStyleIdx="7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99FBC7-3771-4857-87C0-F5645C8716C0}" type="pres">
      <dgm:prSet presAssocID="{E1220C63-A4D6-4DB3-BD41-02D4A5D35C56}" presName="spacer" presStyleCnt="0"/>
      <dgm:spPr/>
      <dgm:t>
        <a:bodyPr/>
        <a:lstStyle/>
        <a:p>
          <a:endParaRPr lang="ru-RU"/>
        </a:p>
      </dgm:t>
    </dgm:pt>
    <dgm:pt modelId="{206F4439-7E72-4328-A3F6-9AEBF942BDE6}" type="pres">
      <dgm:prSet presAssocID="{B95F4F48-3C20-452B-A94C-E23F00B0ACBF}" presName="parentText" presStyleLbl="node1" presStyleIdx="8" presStyleCnt="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85EC475-7649-436F-8C5A-BEA916CD0DE1}" srcId="{EA940013-3378-4A47-B4BD-1478317BBFFB}" destId="{ADE84C23-5852-4C51-A3E0-B32FFB3D1015}" srcOrd="3" destOrd="0" parTransId="{38B7C560-F2D9-4302-A9DB-B0064A5B5E60}" sibTransId="{8AA3A2BA-FA97-4693-BDB4-EC5345112A32}"/>
    <dgm:cxn modelId="{917BBF14-8AC1-4B59-83BA-0955AA90F20E}" type="presOf" srcId="{1FC4EF3D-F6F6-4336-9219-5048DDEC3158}" destId="{7A7DC8DB-B8AA-4E60-89B8-5F60432C881B}" srcOrd="0" destOrd="0" presId="urn:microsoft.com/office/officeart/2005/8/layout/vList2"/>
    <dgm:cxn modelId="{52A26CB8-9177-44FD-94CE-F4F16FBD85C8}" type="presOf" srcId="{ADE84C23-5852-4C51-A3E0-B32FFB3D1015}" destId="{F9B92D12-EFE8-4A06-8806-AF0ACF07DE8A}" srcOrd="0" destOrd="0" presId="urn:microsoft.com/office/officeart/2005/8/layout/vList2"/>
    <dgm:cxn modelId="{FD2913E3-6148-4B16-9983-980E39AD19CB}" type="presOf" srcId="{CC038A92-38F6-4199-ACDF-D5FBF9A05D7F}" destId="{0D126F27-887D-44BC-894F-6D8ABBB150E4}" srcOrd="0" destOrd="0" presId="urn:microsoft.com/office/officeart/2005/8/layout/vList2"/>
    <dgm:cxn modelId="{A24F48BB-1876-4736-A25E-7E26F3E3C073}" srcId="{EA940013-3378-4A47-B4BD-1478317BBFFB}" destId="{1FC4EF3D-F6F6-4336-9219-5048DDEC3158}" srcOrd="1" destOrd="0" parTransId="{9573ABAF-D872-4A52-81E9-10BAA2AF205B}" sibTransId="{62E0F679-CA40-4D04-BBFB-2CB947C4E25F}"/>
    <dgm:cxn modelId="{74F2ED0E-CB21-45C6-B017-C3A95AB2E71D}" type="presOf" srcId="{5493E618-1933-4F6F-891B-18B313924DBC}" destId="{3DA3D140-67FD-4F06-8493-7D27D37F5E17}" srcOrd="0" destOrd="0" presId="urn:microsoft.com/office/officeart/2005/8/layout/vList2"/>
    <dgm:cxn modelId="{D5EBC0D5-05FA-4EA9-B788-14A098917B83}" type="presOf" srcId="{B95F4F48-3C20-452B-A94C-E23F00B0ACBF}" destId="{206F4439-7E72-4328-A3F6-9AEBF942BDE6}" srcOrd="0" destOrd="0" presId="urn:microsoft.com/office/officeart/2005/8/layout/vList2"/>
    <dgm:cxn modelId="{58FE79F5-03B2-45EB-BA7B-D08EA1FF1520}" srcId="{EA940013-3378-4A47-B4BD-1478317BBFFB}" destId="{20BB2F6D-9ED4-45D6-B74F-BEF1228F3078}" srcOrd="7" destOrd="0" parTransId="{062C384E-E298-4750-A631-DB6B57D36CF4}" sibTransId="{E1220C63-A4D6-4DB3-BD41-02D4A5D35C56}"/>
    <dgm:cxn modelId="{1C2DE501-235A-4891-8B5A-E7B9A05DB0ED}" srcId="{EA940013-3378-4A47-B4BD-1478317BBFFB}" destId="{B95F4F48-3C20-452B-A94C-E23F00B0ACBF}" srcOrd="8" destOrd="0" parTransId="{9872F764-5C51-4DCC-B0FA-44765A22FD4D}" sibTransId="{99E87458-0EB8-4A5D-9209-AE2DF805F10C}"/>
    <dgm:cxn modelId="{303470A0-17FE-4105-AA3E-349BD19235F6}" type="presOf" srcId="{EA940013-3378-4A47-B4BD-1478317BBFFB}" destId="{53E835A8-B062-4A17-9D29-87D175039D12}" srcOrd="0" destOrd="0" presId="urn:microsoft.com/office/officeart/2005/8/layout/vList2"/>
    <dgm:cxn modelId="{8A44B83B-B012-4104-BE39-F34AA95BBA2F}" srcId="{EA940013-3378-4A47-B4BD-1478317BBFFB}" destId="{9F990F0F-592E-4DF4-B654-2DED0C690451}" srcOrd="4" destOrd="0" parTransId="{E6749D54-D121-4C66-BC57-BDD0028385D0}" sibTransId="{B25A5D39-11F9-4377-9D5E-E6EAE7047CC5}"/>
    <dgm:cxn modelId="{C155A866-3E30-471F-B726-AB045A087D5C}" type="presOf" srcId="{20BB2F6D-9ED4-45D6-B74F-BEF1228F3078}" destId="{051FA40C-932B-448D-9A77-E0D9CD761D9F}" srcOrd="0" destOrd="0" presId="urn:microsoft.com/office/officeart/2005/8/layout/vList2"/>
    <dgm:cxn modelId="{A9ECB266-6E69-4201-A3F0-CF81C6B1A869}" srcId="{EA940013-3378-4A47-B4BD-1478317BBFFB}" destId="{D4AB90A7-A2FD-4A86-8EA6-1B320424505C}" srcOrd="6" destOrd="0" parTransId="{717CD5D5-76F3-419A-B57A-69DEE57F9386}" sibTransId="{48485375-AF8E-461E-848C-86BE34C280DE}"/>
    <dgm:cxn modelId="{92B9E914-F2B1-4019-84F2-6EF4856A403F}" type="presOf" srcId="{D4AB90A7-A2FD-4A86-8EA6-1B320424505C}" destId="{16A0EC41-3133-4F28-A7B7-52CE5E097E24}" srcOrd="0" destOrd="0" presId="urn:microsoft.com/office/officeart/2005/8/layout/vList2"/>
    <dgm:cxn modelId="{74B99D92-D4D4-42EB-9626-9575995A9CA2}" type="presOf" srcId="{9F990F0F-592E-4DF4-B654-2DED0C690451}" destId="{EFD367A4-4409-4A3B-A28F-FC8B69186F35}" srcOrd="0" destOrd="0" presId="urn:microsoft.com/office/officeart/2005/8/layout/vList2"/>
    <dgm:cxn modelId="{231A9959-8877-457A-94A1-DE145C19E747}" type="presOf" srcId="{686A5939-2418-4F7C-8B5A-3FF41DF4E7A4}" destId="{2367C975-2B7B-4B34-BED1-F65423FBFACE}" srcOrd="0" destOrd="0" presId="urn:microsoft.com/office/officeart/2005/8/layout/vList2"/>
    <dgm:cxn modelId="{5B99AFF6-ED46-4A63-8268-04D5BC2CE333}" srcId="{EA940013-3378-4A47-B4BD-1478317BBFFB}" destId="{CC038A92-38F6-4199-ACDF-D5FBF9A05D7F}" srcOrd="2" destOrd="0" parTransId="{21627239-D05A-4E8A-852A-C1D83DA52748}" sibTransId="{4700AC19-FC28-4F16-B6F9-5D82FF6CE9F6}"/>
    <dgm:cxn modelId="{E40F8D6B-60A5-46B6-8E0B-A93E0B9C1211}" srcId="{EA940013-3378-4A47-B4BD-1478317BBFFB}" destId="{5493E618-1933-4F6F-891B-18B313924DBC}" srcOrd="5" destOrd="0" parTransId="{0B753DE7-0D41-464A-B169-358281C46D8B}" sibTransId="{17017054-F3DA-4012-B978-E723031F080C}"/>
    <dgm:cxn modelId="{133C251C-D153-4E29-B243-E5B83FC2D0B2}" srcId="{EA940013-3378-4A47-B4BD-1478317BBFFB}" destId="{686A5939-2418-4F7C-8B5A-3FF41DF4E7A4}" srcOrd="0" destOrd="0" parTransId="{F0367941-1322-4F48-8D66-2E5E09243F1B}" sibTransId="{0F7C7EBE-4456-4949-9593-0555E1754AA2}"/>
    <dgm:cxn modelId="{9D7B2C71-A8FB-46E0-813C-24BFCE2CF998}" type="presParOf" srcId="{53E835A8-B062-4A17-9D29-87D175039D12}" destId="{2367C975-2B7B-4B34-BED1-F65423FBFACE}" srcOrd="0" destOrd="0" presId="urn:microsoft.com/office/officeart/2005/8/layout/vList2"/>
    <dgm:cxn modelId="{CEFC6D5D-B231-42D0-8543-B5D2E6895E26}" type="presParOf" srcId="{53E835A8-B062-4A17-9D29-87D175039D12}" destId="{FEABE552-B74A-4343-B037-EC05BAF5AF49}" srcOrd="1" destOrd="0" presId="urn:microsoft.com/office/officeart/2005/8/layout/vList2"/>
    <dgm:cxn modelId="{E06D1CE0-7134-4CDB-8D73-DF37BCC8BC3A}" type="presParOf" srcId="{53E835A8-B062-4A17-9D29-87D175039D12}" destId="{7A7DC8DB-B8AA-4E60-89B8-5F60432C881B}" srcOrd="2" destOrd="0" presId="urn:microsoft.com/office/officeart/2005/8/layout/vList2"/>
    <dgm:cxn modelId="{A49410B9-1539-4189-BCD0-9E4410A9D352}" type="presParOf" srcId="{53E835A8-B062-4A17-9D29-87D175039D12}" destId="{25C9BFF8-7745-4567-95C7-4EA5F23E8908}" srcOrd="3" destOrd="0" presId="urn:microsoft.com/office/officeart/2005/8/layout/vList2"/>
    <dgm:cxn modelId="{1DBF70D5-2C9F-4AF1-A587-C20AA3F2FBE6}" type="presParOf" srcId="{53E835A8-B062-4A17-9D29-87D175039D12}" destId="{0D126F27-887D-44BC-894F-6D8ABBB150E4}" srcOrd="4" destOrd="0" presId="urn:microsoft.com/office/officeart/2005/8/layout/vList2"/>
    <dgm:cxn modelId="{CFE0DC26-BB1D-4E5D-A646-9223164AF3F1}" type="presParOf" srcId="{53E835A8-B062-4A17-9D29-87D175039D12}" destId="{1C71412C-0687-4CD8-81AC-B48A4857F2E4}" srcOrd="5" destOrd="0" presId="urn:microsoft.com/office/officeart/2005/8/layout/vList2"/>
    <dgm:cxn modelId="{261A0DF6-CAD8-4A29-9C40-3EA7BA5DFB6D}" type="presParOf" srcId="{53E835A8-B062-4A17-9D29-87D175039D12}" destId="{F9B92D12-EFE8-4A06-8806-AF0ACF07DE8A}" srcOrd="6" destOrd="0" presId="urn:microsoft.com/office/officeart/2005/8/layout/vList2"/>
    <dgm:cxn modelId="{47C89EFC-E4E5-4CFA-978C-0855378C5C92}" type="presParOf" srcId="{53E835A8-B062-4A17-9D29-87D175039D12}" destId="{B62976D0-4ACE-4115-8D73-88936A75B43D}" srcOrd="7" destOrd="0" presId="urn:microsoft.com/office/officeart/2005/8/layout/vList2"/>
    <dgm:cxn modelId="{785BA240-B3B5-431F-B662-A40898C497EC}" type="presParOf" srcId="{53E835A8-B062-4A17-9D29-87D175039D12}" destId="{EFD367A4-4409-4A3B-A28F-FC8B69186F35}" srcOrd="8" destOrd="0" presId="urn:microsoft.com/office/officeart/2005/8/layout/vList2"/>
    <dgm:cxn modelId="{A6008FF0-1C85-46C1-92AE-5F6A3DF9A966}" type="presParOf" srcId="{53E835A8-B062-4A17-9D29-87D175039D12}" destId="{7EA5DA5F-488E-4495-AA37-21BFDB45D7B9}" srcOrd="9" destOrd="0" presId="urn:microsoft.com/office/officeart/2005/8/layout/vList2"/>
    <dgm:cxn modelId="{D9BD1F24-50C6-4B83-B173-F43CBD768197}" type="presParOf" srcId="{53E835A8-B062-4A17-9D29-87D175039D12}" destId="{3DA3D140-67FD-4F06-8493-7D27D37F5E17}" srcOrd="10" destOrd="0" presId="urn:microsoft.com/office/officeart/2005/8/layout/vList2"/>
    <dgm:cxn modelId="{39443937-CDE1-47A2-85CA-DC5F07B3202A}" type="presParOf" srcId="{53E835A8-B062-4A17-9D29-87D175039D12}" destId="{EF72686F-545F-48F2-8386-B4D992FA031B}" srcOrd="11" destOrd="0" presId="urn:microsoft.com/office/officeart/2005/8/layout/vList2"/>
    <dgm:cxn modelId="{3583A7B2-E568-4E1B-B08F-044D5F03FDBB}" type="presParOf" srcId="{53E835A8-B062-4A17-9D29-87D175039D12}" destId="{16A0EC41-3133-4F28-A7B7-52CE5E097E24}" srcOrd="12" destOrd="0" presId="urn:microsoft.com/office/officeart/2005/8/layout/vList2"/>
    <dgm:cxn modelId="{3CF0760F-0075-4756-A759-3F34F57136AF}" type="presParOf" srcId="{53E835A8-B062-4A17-9D29-87D175039D12}" destId="{6CF3A3DE-D9EB-44F0-89B9-F6766C897BA6}" srcOrd="13" destOrd="0" presId="urn:microsoft.com/office/officeart/2005/8/layout/vList2"/>
    <dgm:cxn modelId="{66CB3967-6786-442E-AE7A-54B6BBA2E2F9}" type="presParOf" srcId="{53E835A8-B062-4A17-9D29-87D175039D12}" destId="{051FA40C-932B-448D-9A77-E0D9CD761D9F}" srcOrd="14" destOrd="0" presId="urn:microsoft.com/office/officeart/2005/8/layout/vList2"/>
    <dgm:cxn modelId="{DCF1D4C3-3A25-42FD-A965-8DC0F811EFBB}" type="presParOf" srcId="{53E835A8-B062-4A17-9D29-87D175039D12}" destId="{4999FBC7-3771-4857-87C0-F5645C8716C0}" srcOrd="15" destOrd="0" presId="urn:microsoft.com/office/officeart/2005/8/layout/vList2"/>
    <dgm:cxn modelId="{E49F6FAB-13DC-437F-9781-91929D1A4BC3}" type="presParOf" srcId="{53E835A8-B062-4A17-9D29-87D175039D12}" destId="{206F4439-7E72-4328-A3F6-9AEBF942BDE6}" srcOrd="16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82A39263-F9E4-4753-AA8D-CCF3E63BB8A7}" type="doc">
      <dgm:prSet loTypeId="urn:microsoft.com/office/officeart/2005/8/layout/vList2" loCatId="list" qsTypeId="urn:microsoft.com/office/officeart/2005/8/quickstyle/3d2" qsCatId="3D" csTypeId="urn:microsoft.com/office/officeart/2005/8/colors/colorful1#4" csCatId="colorful" phldr="1"/>
      <dgm:spPr/>
      <dgm:t>
        <a:bodyPr/>
        <a:lstStyle/>
        <a:p>
          <a:endParaRPr lang="ru-RU"/>
        </a:p>
      </dgm:t>
    </dgm:pt>
    <dgm:pt modelId="{91E355EC-95FE-455E-8517-3FC4816D3287}">
      <dgm:prSet/>
      <dgm:spPr/>
      <dgm:t>
        <a:bodyPr/>
        <a:lstStyle/>
        <a:p>
          <a:pPr rtl="0"/>
          <a:r>
            <a:rPr lang="ru-RU" b="1" dirty="0" smtClean="0"/>
            <a:t>Диагностика промежуточного и итогового уровня развития детей</a:t>
          </a:r>
          <a:endParaRPr lang="ru-RU" b="1" dirty="0"/>
        </a:p>
      </dgm:t>
    </dgm:pt>
    <dgm:pt modelId="{1B04B997-1E9E-4202-A947-48A13FE20152}" type="parTrans" cxnId="{4655C9D7-728D-420C-97CD-C8ECFD84267F}">
      <dgm:prSet/>
      <dgm:spPr/>
      <dgm:t>
        <a:bodyPr/>
        <a:lstStyle/>
        <a:p>
          <a:endParaRPr lang="ru-RU"/>
        </a:p>
      </dgm:t>
    </dgm:pt>
    <dgm:pt modelId="{DFBA9E31-61F1-49CA-985D-698E360D0581}" type="sibTrans" cxnId="{4655C9D7-728D-420C-97CD-C8ECFD84267F}">
      <dgm:prSet/>
      <dgm:spPr/>
      <dgm:t>
        <a:bodyPr/>
        <a:lstStyle/>
        <a:p>
          <a:endParaRPr lang="ru-RU"/>
        </a:p>
      </dgm:t>
    </dgm:pt>
    <dgm:pt modelId="{2C4ADBD3-0CC4-4276-9504-4EF391352C1A}">
      <dgm:prSet/>
      <dgm:spPr/>
      <dgm:t>
        <a:bodyPr/>
        <a:lstStyle/>
        <a:p>
          <a:pPr rtl="0"/>
          <a:r>
            <a:rPr lang="ru-RU" b="1" dirty="0" smtClean="0"/>
            <a:t>Разработка инструкций по охране труда по видам деятельности с детьми дошкольного возраста</a:t>
          </a:r>
          <a:endParaRPr lang="ru-RU" b="1" dirty="0"/>
        </a:p>
      </dgm:t>
    </dgm:pt>
    <dgm:pt modelId="{AEDB0FC6-4CA7-4C61-B67D-346F1BAAA7B5}" type="parTrans" cxnId="{80019279-EB86-485F-92A4-BD0B9CA8088E}">
      <dgm:prSet/>
      <dgm:spPr/>
      <dgm:t>
        <a:bodyPr/>
        <a:lstStyle/>
        <a:p>
          <a:endParaRPr lang="ru-RU"/>
        </a:p>
      </dgm:t>
    </dgm:pt>
    <dgm:pt modelId="{08C6532C-7D28-42F2-858D-10FB4E479DD1}" type="sibTrans" cxnId="{80019279-EB86-485F-92A4-BD0B9CA8088E}">
      <dgm:prSet/>
      <dgm:spPr/>
      <dgm:t>
        <a:bodyPr/>
        <a:lstStyle/>
        <a:p>
          <a:endParaRPr lang="ru-RU"/>
        </a:p>
      </dgm:t>
    </dgm:pt>
    <dgm:pt modelId="{5822DAE1-2800-485B-A140-25CDBE0A8654}">
      <dgm:prSet/>
      <dgm:spPr/>
      <dgm:t>
        <a:bodyPr/>
        <a:lstStyle/>
        <a:p>
          <a:pPr rtl="0"/>
          <a:r>
            <a:rPr lang="ru-RU" b="1" dirty="0" smtClean="0"/>
            <a:t>Помощь в разработке должностных инструкций для педагогического персонала</a:t>
          </a:r>
          <a:endParaRPr lang="ru-RU" b="1" dirty="0"/>
        </a:p>
      </dgm:t>
    </dgm:pt>
    <dgm:pt modelId="{79EE30C2-6AA3-4547-92B0-3D0FDF1406E9}" type="parTrans" cxnId="{93836896-6665-4930-B4D4-622FF382974E}">
      <dgm:prSet/>
      <dgm:spPr/>
      <dgm:t>
        <a:bodyPr/>
        <a:lstStyle/>
        <a:p>
          <a:endParaRPr lang="ru-RU"/>
        </a:p>
      </dgm:t>
    </dgm:pt>
    <dgm:pt modelId="{49D46512-0766-4760-87DF-4C89E4625965}" type="sibTrans" cxnId="{93836896-6665-4930-B4D4-622FF382974E}">
      <dgm:prSet/>
      <dgm:spPr/>
      <dgm:t>
        <a:bodyPr/>
        <a:lstStyle/>
        <a:p>
          <a:endParaRPr lang="ru-RU"/>
        </a:p>
      </dgm:t>
    </dgm:pt>
    <dgm:pt modelId="{4012709D-1C29-4793-BF6D-C6A57893F5AF}">
      <dgm:prSet/>
      <dgm:spPr/>
      <dgm:t>
        <a:bodyPr/>
        <a:lstStyle/>
        <a:p>
          <a:pPr rtl="0"/>
          <a:r>
            <a:rPr lang="ru-RU" b="1" dirty="0" smtClean="0"/>
            <a:t>Помощь специалистам в составлении циклограммы деятельности</a:t>
          </a:r>
          <a:endParaRPr lang="ru-RU" b="1" dirty="0"/>
        </a:p>
      </dgm:t>
    </dgm:pt>
    <dgm:pt modelId="{048D2DA8-14A8-4E10-AEF8-ED1372838B87}" type="parTrans" cxnId="{E86DECBD-E0E1-4BB6-BEAA-5B0D54539DE2}">
      <dgm:prSet/>
      <dgm:spPr/>
      <dgm:t>
        <a:bodyPr/>
        <a:lstStyle/>
        <a:p>
          <a:endParaRPr lang="ru-RU"/>
        </a:p>
      </dgm:t>
    </dgm:pt>
    <dgm:pt modelId="{D79A1DAC-FD75-4431-9614-6954C246781E}" type="sibTrans" cxnId="{E86DECBD-E0E1-4BB6-BEAA-5B0D54539DE2}">
      <dgm:prSet/>
      <dgm:spPr/>
      <dgm:t>
        <a:bodyPr/>
        <a:lstStyle/>
        <a:p>
          <a:endParaRPr lang="ru-RU"/>
        </a:p>
      </dgm:t>
    </dgm:pt>
    <dgm:pt modelId="{413FED25-07E5-4194-876E-960E86EB815F}">
      <dgm:prSet/>
      <dgm:spPr/>
      <dgm:t>
        <a:bodyPr/>
        <a:lstStyle/>
        <a:p>
          <a:pPr rtl="0"/>
          <a:r>
            <a:rPr lang="ru-RU" b="1" dirty="0" smtClean="0"/>
            <a:t>Подача заявок на дооснащение литературой, показным, игровым и дидактическим материалами</a:t>
          </a:r>
          <a:endParaRPr lang="ru-RU" b="1" dirty="0"/>
        </a:p>
      </dgm:t>
    </dgm:pt>
    <dgm:pt modelId="{C82E1FA4-71EA-441D-8C1F-A178B8DC2B56}" type="parTrans" cxnId="{D4391E41-6D94-45F8-9D96-6A7066C83B56}">
      <dgm:prSet/>
      <dgm:spPr/>
      <dgm:t>
        <a:bodyPr/>
        <a:lstStyle/>
        <a:p>
          <a:endParaRPr lang="ru-RU"/>
        </a:p>
      </dgm:t>
    </dgm:pt>
    <dgm:pt modelId="{809A7296-8C11-4E1F-93F9-FAC463D83634}" type="sibTrans" cxnId="{D4391E41-6D94-45F8-9D96-6A7066C83B56}">
      <dgm:prSet/>
      <dgm:spPr/>
      <dgm:t>
        <a:bodyPr/>
        <a:lstStyle/>
        <a:p>
          <a:endParaRPr lang="ru-RU"/>
        </a:p>
      </dgm:t>
    </dgm:pt>
    <dgm:pt modelId="{1FB1586F-827A-4A20-B71D-A1794411AF00}">
      <dgm:prSet/>
      <dgm:spPr/>
      <dgm:t>
        <a:bodyPr/>
        <a:lstStyle/>
        <a:p>
          <a:pPr rtl="0"/>
          <a:r>
            <a:rPr lang="ru-RU" b="1" dirty="0" smtClean="0"/>
            <a:t>Анализ деятельности ДО по итогам учебного года</a:t>
          </a:r>
          <a:endParaRPr lang="ru-RU" b="1" dirty="0"/>
        </a:p>
      </dgm:t>
    </dgm:pt>
    <dgm:pt modelId="{05E0B24C-2FC5-495E-871A-9A7DA3A744E5}" type="parTrans" cxnId="{41B47713-D8EE-4283-A21A-2A03B717246A}">
      <dgm:prSet/>
      <dgm:spPr/>
      <dgm:t>
        <a:bodyPr/>
        <a:lstStyle/>
        <a:p>
          <a:endParaRPr lang="ru-RU"/>
        </a:p>
      </dgm:t>
    </dgm:pt>
    <dgm:pt modelId="{4949CD65-3AFF-4508-A683-23AC480ED63B}" type="sibTrans" cxnId="{41B47713-D8EE-4283-A21A-2A03B717246A}">
      <dgm:prSet/>
      <dgm:spPr/>
      <dgm:t>
        <a:bodyPr/>
        <a:lstStyle/>
        <a:p>
          <a:endParaRPr lang="ru-RU"/>
        </a:p>
      </dgm:t>
    </dgm:pt>
    <dgm:pt modelId="{B5163FEE-F42E-4740-A40D-9CBA3E8C984E}" type="pres">
      <dgm:prSet presAssocID="{82A39263-F9E4-4753-AA8D-CCF3E63BB8A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4CD449E-612A-4607-B0D6-BC1343775670}" type="pres">
      <dgm:prSet presAssocID="{91E355EC-95FE-455E-8517-3FC4816D3287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AB7B58-C6A3-4641-A285-FAEAF2714856}" type="pres">
      <dgm:prSet presAssocID="{DFBA9E31-61F1-49CA-985D-698E360D0581}" presName="spacer" presStyleCnt="0"/>
      <dgm:spPr/>
      <dgm:t>
        <a:bodyPr/>
        <a:lstStyle/>
        <a:p>
          <a:endParaRPr lang="ru-RU"/>
        </a:p>
      </dgm:t>
    </dgm:pt>
    <dgm:pt modelId="{0B751727-6D0D-409B-A4A5-0E9B129FFB35}" type="pres">
      <dgm:prSet presAssocID="{2C4ADBD3-0CC4-4276-9504-4EF391352C1A}" presName="parentText" presStyleLbl="node1" presStyleIdx="1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410E38-B4D5-4275-91B7-EB2356B91C25}" type="pres">
      <dgm:prSet presAssocID="{08C6532C-7D28-42F2-858D-10FB4E479DD1}" presName="spacer" presStyleCnt="0"/>
      <dgm:spPr/>
      <dgm:t>
        <a:bodyPr/>
        <a:lstStyle/>
        <a:p>
          <a:endParaRPr lang="ru-RU"/>
        </a:p>
      </dgm:t>
    </dgm:pt>
    <dgm:pt modelId="{490BEBDB-3B69-448D-895D-7E12FD96F7C9}" type="pres">
      <dgm:prSet presAssocID="{5822DAE1-2800-485B-A140-25CDBE0A8654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15299C6-7202-45E2-848F-48905CF76449}" type="pres">
      <dgm:prSet presAssocID="{49D46512-0766-4760-87DF-4C89E4625965}" presName="spacer" presStyleCnt="0"/>
      <dgm:spPr/>
      <dgm:t>
        <a:bodyPr/>
        <a:lstStyle/>
        <a:p>
          <a:endParaRPr lang="ru-RU"/>
        </a:p>
      </dgm:t>
    </dgm:pt>
    <dgm:pt modelId="{715769D8-D73C-4D89-B104-0C633578CA40}" type="pres">
      <dgm:prSet presAssocID="{4012709D-1C29-4793-BF6D-C6A57893F5AF}" presName="parentText" presStyleLbl="node1" presStyleIdx="3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DBB8A1-44A5-4050-B6DE-C34CD2825E46}" type="pres">
      <dgm:prSet presAssocID="{D79A1DAC-FD75-4431-9614-6954C246781E}" presName="spacer" presStyleCnt="0"/>
      <dgm:spPr/>
      <dgm:t>
        <a:bodyPr/>
        <a:lstStyle/>
        <a:p>
          <a:endParaRPr lang="ru-RU"/>
        </a:p>
      </dgm:t>
    </dgm:pt>
    <dgm:pt modelId="{FCF2E8BC-9C92-4135-BCAC-B8F6174D82B8}" type="pres">
      <dgm:prSet presAssocID="{413FED25-07E5-4194-876E-960E86EB815F}" presName="parentText" presStyleLbl="node1" presStyleIdx="4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1259B8-511A-4096-89E0-BC91BEF8347B}" type="pres">
      <dgm:prSet presAssocID="{809A7296-8C11-4E1F-93F9-FAC463D83634}" presName="spacer" presStyleCnt="0"/>
      <dgm:spPr/>
      <dgm:t>
        <a:bodyPr/>
        <a:lstStyle/>
        <a:p>
          <a:endParaRPr lang="ru-RU"/>
        </a:p>
      </dgm:t>
    </dgm:pt>
    <dgm:pt modelId="{6337FEFA-6434-4B5B-9ED2-2EC12C4EFCE1}" type="pres">
      <dgm:prSet presAssocID="{1FB1586F-827A-4A20-B71D-A1794411AF00}" presName="parentText" presStyleLbl="node1" presStyleIdx="5" presStyleCnt="6" custScaleY="5991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0019279-EB86-485F-92A4-BD0B9CA8088E}" srcId="{82A39263-F9E4-4753-AA8D-CCF3E63BB8A7}" destId="{2C4ADBD3-0CC4-4276-9504-4EF391352C1A}" srcOrd="1" destOrd="0" parTransId="{AEDB0FC6-4CA7-4C61-B67D-346F1BAAA7B5}" sibTransId="{08C6532C-7D28-42F2-858D-10FB4E479DD1}"/>
    <dgm:cxn modelId="{4D174C04-AF1F-4278-A9C1-3C9770A9CF37}" type="presOf" srcId="{1FB1586F-827A-4A20-B71D-A1794411AF00}" destId="{6337FEFA-6434-4B5B-9ED2-2EC12C4EFCE1}" srcOrd="0" destOrd="0" presId="urn:microsoft.com/office/officeart/2005/8/layout/vList2"/>
    <dgm:cxn modelId="{E86DECBD-E0E1-4BB6-BEAA-5B0D54539DE2}" srcId="{82A39263-F9E4-4753-AA8D-CCF3E63BB8A7}" destId="{4012709D-1C29-4793-BF6D-C6A57893F5AF}" srcOrd="3" destOrd="0" parTransId="{048D2DA8-14A8-4E10-AEF8-ED1372838B87}" sibTransId="{D79A1DAC-FD75-4431-9614-6954C246781E}"/>
    <dgm:cxn modelId="{7A55AD8E-9746-4C73-8E7C-55CBBD164210}" type="presOf" srcId="{5822DAE1-2800-485B-A140-25CDBE0A8654}" destId="{490BEBDB-3B69-448D-895D-7E12FD96F7C9}" srcOrd="0" destOrd="0" presId="urn:microsoft.com/office/officeart/2005/8/layout/vList2"/>
    <dgm:cxn modelId="{93836896-6665-4930-B4D4-622FF382974E}" srcId="{82A39263-F9E4-4753-AA8D-CCF3E63BB8A7}" destId="{5822DAE1-2800-485B-A140-25CDBE0A8654}" srcOrd="2" destOrd="0" parTransId="{79EE30C2-6AA3-4547-92B0-3D0FDF1406E9}" sibTransId="{49D46512-0766-4760-87DF-4C89E4625965}"/>
    <dgm:cxn modelId="{E7997473-35DD-4371-8936-D6FF54E34F63}" type="presOf" srcId="{82A39263-F9E4-4753-AA8D-CCF3E63BB8A7}" destId="{B5163FEE-F42E-4740-A40D-9CBA3E8C984E}" srcOrd="0" destOrd="0" presId="urn:microsoft.com/office/officeart/2005/8/layout/vList2"/>
    <dgm:cxn modelId="{4655C9D7-728D-420C-97CD-C8ECFD84267F}" srcId="{82A39263-F9E4-4753-AA8D-CCF3E63BB8A7}" destId="{91E355EC-95FE-455E-8517-3FC4816D3287}" srcOrd="0" destOrd="0" parTransId="{1B04B997-1E9E-4202-A947-48A13FE20152}" sibTransId="{DFBA9E31-61F1-49CA-985D-698E360D0581}"/>
    <dgm:cxn modelId="{41B47713-D8EE-4283-A21A-2A03B717246A}" srcId="{82A39263-F9E4-4753-AA8D-CCF3E63BB8A7}" destId="{1FB1586F-827A-4A20-B71D-A1794411AF00}" srcOrd="5" destOrd="0" parTransId="{05E0B24C-2FC5-495E-871A-9A7DA3A744E5}" sibTransId="{4949CD65-3AFF-4508-A683-23AC480ED63B}"/>
    <dgm:cxn modelId="{8117E609-BD1B-435B-BC4A-E180C38565B0}" type="presOf" srcId="{2C4ADBD3-0CC4-4276-9504-4EF391352C1A}" destId="{0B751727-6D0D-409B-A4A5-0E9B129FFB35}" srcOrd="0" destOrd="0" presId="urn:microsoft.com/office/officeart/2005/8/layout/vList2"/>
    <dgm:cxn modelId="{CBFFB562-B705-42CE-8F0B-13D2AF0F9469}" type="presOf" srcId="{413FED25-07E5-4194-876E-960E86EB815F}" destId="{FCF2E8BC-9C92-4135-BCAC-B8F6174D82B8}" srcOrd="0" destOrd="0" presId="urn:microsoft.com/office/officeart/2005/8/layout/vList2"/>
    <dgm:cxn modelId="{21F839F2-2741-4BB3-82C2-64D95DDC5682}" type="presOf" srcId="{4012709D-1C29-4793-BF6D-C6A57893F5AF}" destId="{715769D8-D73C-4D89-B104-0C633578CA40}" srcOrd="0" destOrd="0" presId="urn:microsoft.com/office/officeart/2005/8/layout/vList2"/>
    <dgm:cxn modelId="{F6D843F5-F84A-45AF-B42B-E02F8CFD40F0}" type="presOf" srcId="{91E355EC-95FE-455E-8517-3FC4816D3287}" destId="{E4CD449E-612A-4607-B0D6-BC1343775670}" srcOrd="0" destOrd="0" presId="urn:microsoft.com/office/officeart/2005/8/layout/vList2"/>
    <dgm:cxn modelId="{D4391E41-6D94-45F8-9D96-6A7066C83B56}" srcId="{82A39263-F9E4-4753-AA8D-CCF3E63BB8A7}" destId="{413FED25-07E5-4194-876E-960E86EB815F}" srcOrd="4" destOrd="0" parTransId="{C82E1FA4-71EA-441D-8C1F-A178B8DC2B56}" sibTransId="{809A7296-8C11-4E1F-93F9-FAC463D83634}"/>
    <dgm:cxn modelId="{5E1DAC51-B748-4DB2-AEA8-A5467F3BAF25}" type="presParOf" srcId="{B5163FEE-F42E-4740-A40D-9CBA3E8C984E}" destId="{E4CD449E-612A-4607-B0D6-BC1343775670}" srcOrd="0" destOrd="0" presId="urn:microsoft.com/office/officeart/2005/8/layout/vList2"/>
    <dgm:cxn modelId="{98D4434E-9138-4BAE-BE19-9BEA5DC05CAC}" type="presParOf" srcId="{B5163FEE-F42E-4740-A40D-9CBA3E8C984E}" destId="{16AB7B58-C6A3-4641-A285-FAEAF2714856}" srcOrd="1" destOrd="0" presId="urn:microsoft.com/office/officeart/2005/8/layout/vList2"/>
    <dgm:cxn modelId="{5CC5B89F-BD21-42B3-B5B3-71AD1AB70FB3}" type="presParOf" srcId="{B5163FEE-F42E-4740-A40D-9CBA3E8C984E}" destId="{0B751727-6D0D-409B-A4A5-0E9B129FFB35}" srcOrd="2" destOrd="0" presId="urn:microsoft.com/office/officeart/2005/8/layout/vList2"/>
    <dgm:cxn modelId="{90A6D2B7-E21F-46B6-BA60-E06714FEC637}" type="presParOf" srcId="{B5163FEE-F42E-4740-A40D-9CBA3E8C984E}" destId="{67410E38-B4D5-4275-91B7-EB2356B91C25}" srcOrd="3" destOrd="0" presId="urn:microsoft.com/office/officeart/2005/8/layout/vList2"/>
    <dgm:cxn modelId="{00803A9F-C98E-4250-ADC9-57FFED2BEE07}" type="presParOf" srcId="{B5163FEE-F42E-4740-A40D-9CBA3E8C984E}" destId="{490BEBDB-3B69-448D-895D-7E12FD96F7C9}" srcOrd="4" destOrd="0" presId="urn:microsoft.com/office/officeart/2005/8/layout/vList2"/>
    <dgm:cxn modelId="{1ACF011E-A6DE-4A11-B65C-E7EFE25E7438}" type="presParOf" srcId="{B5163FEE-F42E-4740-A40D-9CBA3E8C984E}" destId="{315299C6-7202-45E2-848F-48905CF76449}" srcOrd="5" destOrd="0" presId="urn:microsoft.com/office/officeart/2005/8/layout/vList2"/>
    <dgm:cxn modelId="{CBDE2D7A-8EF8-4CAA-BBE8-EA45B5FB9E36}" type="presParOf" srcId="{B5163FEE-F42E-4740-A40D-9CBA3E8C984E}" destId="{715769D8-D73C-4D89-B104-0C633578CA40}" srcOrd="6" destOrd="0" presId="urn:microsoft.com/office/officeart/2005/8/layout/vList2"/>
    <dgm:cxn modelId="{7411DAA9-ED4B-4C8C-B039-750242FB0A4F}" type="presParOf" srcId="{B5163FEE-F42E-4740-A40D-9CBA3E8C984E}" destId="{08DBB8A1-44A5-4050-B6DE-C34CD2825E46}" srcOrd="7" destOrd="0" presId="urn:microsoft.com/office/officeart/2005/8/layout/vList2"/>
    <dgm:cxn modelId="{94A2AC40-5978-4712-A908-251BF22BA585}" type="presParOf" srcId="{B5163FEE-F42E-4740-A40D-9CBA3E8C984E}" destId="{FCF2E8BC-9C92-4135-BCAC-B8F6174D82B8}" srcOrd="8" destOrd="0" presId="urn:microsoft.com/office/officeart/2005/8/layout/vList2"/>
    <dgm:cxn modelId="{85FC2F04-C651-4F11-B3AA-628E4F2BEB29}" type="presParOf" srcId="{B5163FEE-F42E-4740-A40D-9CBA3E8C984E}" destId="{B21259B8-511A-4096-89E0-BC91BEF8347B}" srcOrd="9" destOrd="0" presId="urn:microsoft.com/office/officeart/2005/8/layout/vList2"/>
    <dgm:cxn modelId="{3A3A42FB-AA5E-468F-A3F3-59C26D326B4C}" type="presParOf" srcId="{B5163FEE-F42E-4740-A40D-9CBA3E8C984E}" destId="{6337FEFA-6434-4B5B-9ED2-2EC12C4EFCE1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C46D958F-21BE-45AD-BE7D-25BF3BB51381}" type="doc">
      <dgm:prSet loTypeId="urn:microsoft.com/office/officeart/2005/8/layout/vList2" loCatId="list" qsTypeId="urn:microsoft.com/office/officeart/2005/8/quickstyle/3d2" qsCatId="3D" csTypeId="urn:microsoft.com/office/officeart/2005/8/colors/colorful1#5" csCatId="colorful" phldr="1"/>
      <dgm:spPr/>
      <dgm:t>
        <a:bodyPr/>
        <a:lstStyle/>
        <a:p>
          <a:endParaRPr lang="ru-RU"/>
        </a:p>
      </dgm:t>
    </dgm:pt>
    <dgm:pt modelId="{B94558E1-ECA0-4F79-B883-319D422103BD}">
      <dgm:prSet custT="1"/>
      <dgm:spPr/>
      <dgm:t>
        <a:bodyPr/>
        <a:lstStyle/>
        <a:p>
          <a:pPr rtl="0"/>
          <a:r>
            <a:rPr lang="ru-RU" sz="2400" b="1" dirty="0" smtClean="0"/>
            <a:t>Составление плана мероприятий (конкурсы для детей и педагогов, выставки, досуги)</a:t>
          </a:r>
          <a:endParaRPr lang="ru-RU" sz="2400" b="1" dirty="0"/>
        </a:p>
      </dgm:t>
    </dgm:pt>
    <dgm:pt modelId="{08BD74E0-55B8-42FC-AB83-F25CF91713D2}" type="parTrans" cxnId="{E58C3D01-2AE8-450F-9CC9-0008A14BC029}">
      <dgm:prSet/>
      <dgm:spPr/>
      <dgm:t>
        <a:bodyPr/>
        <a:lstStyle/>
        <a:p>
          <a:endParaRPr lang="ru-RU"/>
        </a:p>
      </dgm:t>
    </dgm:pt>
    <dgm:pt modelId="{ECCBB344-5075-4618-9CAF-3BE5871C2360}" type="sibTrans" cxnId="{E58C3D01-2AE8-450F-9CC9-0008A14BC029}">
      <dgm:prSet/>
      <dgm:spPr/>
      <dgm:t>
        <a:bodyPr/>
        <a:lstStyle/>
        <a:p>
          <a:endParaRPr lang="ru-RU"/>
        </a:p>
      </dgm:t>
    </dgm:pt>
    <dgm:pt modelId="{AD75EBF4-CDE7-47DD-92AD-12B3B9E50CBA}">
      <dgm:prSet custT="1"/>
      <dgm:spPr/>
      <dgm:t>
        <a:bodyPr/>
        <a:lstStyle/>
        <a:p>
          <a:pPr rtl="0"/>
          <a:r>
            <a:rPr lang="ru-RU" sz="2400" b="1" dirty="0" smtClean="0"/>
            <a:t>Проведение педагогических советов</a:t>
          </a:r>
          <a:endParaRPr lang="ru-RU" sz="2400" b="1" dirty="0"/>
        </a:p>
      </dgm:t>
    </dgm:pt>
    <dgm:pt modelId="{5135EE7C-A9FF-4D18-BBA6-66A1788B1806}" type="parTrans" cxnId="{C7556FC7-5A09-4917-8B1F-2658665AD055}">
      <dgm:prSet/>
      <dgm:spPr/>
      <dgm:t>
        <a:bodyPr/>
        <a:lstStyle/>
        <a:p>
          <a:endParaRPr lang="ru-RU"/>
        </a:p>
      </dgm:t>
    </dgm:pt>
    <dgm:pt modelId="{8D43861B-9909-4762-904D-D2213538F286}" type="sibTrans" cxnId="{C7556FC7-5A09-4917-8B1F-2658665AD055}">
      <dgm:prSet/>
      <dgm:spPr/>
      <dgm:t>
        <a:bodyPr/>
        <a:lstStyle/>
        <a:p>
          <a:endParaRPr lang="ru-RU"/>
        </a:p>
      </dgm:t>
    </dgm:pt>
    <dgm:pt modelId="{E0FAD886-2EC7-4482-B6D2-7281237B80FB}">
      <dgm:prSet custT="1"/>
      <dgm:spPr/>
      <dgm:t>
        <a:bodyPr/>
        <a:lstStyle/>
        <a:p>
          <a:pPr rtl="0"/>
          <a:r>
            <a:rPr lang="ru-RU" sz="2400" b="1" dirty="0" smtClean="0"/>
            <a:t>Работа в методическом кабинете: </a:t>
          </a:r>
        </a:p>
        <a:p>
          <a:pPr rtl="0"/>
          <a:r>
            <a:rPr lang="ru-RU" sz="2400" b="1" i="1" dirty="0" smtClean="0"/>
            <a:t>аналитическая, информационная, консультативная, организационно-методическая</a:t>
          </a:r>
          <a:endParaRPr lang="ru-RU" sz="2400" b="1" i="1" dirty="0"/>
        </a:p>
      </dgm:t>
    </dgm:pt>
    <dgm:pt modelId="{923B8318-F314-4406-BF2E-A28C68BF30C7}" type="parTrans" cxnId="{5E4B3D95-E5A9-437C-AC02-F925C77580D0}">
      <dgm:prSet/>
      <dgm:spPr/>
      <dgm:t>
        <a:bodyPr/>
        <a:lstStyle/>
        <a:p>
          <a:endParaRPr lang="ru-RU"/>
        </a:p>
      </dgm:t>
    </dgm:pt>
    <dgm:pt modelId="{C89523AE-E79E-4669-838C-CB429F8C5ED0}" type="sibTrans" cxnId="{5E4B3D95-E5A9-437C-AC02-F925C77580D0}">
      <dgm:prSet/>
      <dgm:spPr/>
      <dgm:t>
        <a:bodyPr/>
        <a:lstStyle/>
        <a:p>
          <a:endParaRPr lang="ru-RU"/>
        </a:p>
      </dgm:t>
    </dgm:pt>
    <dgm:pt modelId="{563B62BF-D92C-494D-8AB4-AA31F3DBC90F}">
      <dgm:prSet custT="1"/>
      <dgm:spPr/>
      <dgm:t>
        <a:bodyPr/>
        <a:lstStyle/>
        <a:p>
          <a:pPr rtl="0"/>
          <a:r>
            <a:rPr lang="ru-RU" sz="2400" b="1" dirty="0" smtClean="0"/>
            <a:t>Организация работы с родителями воспитанников </a:t>
          </a:r>
          <a:endParaRPr lang="ru-RU" sz="2400" b="1" dirty="0"/>
        </a:p>
      </dgm:t>
    </dgm:pt>
    <dgm:pt modelId="{CC68688D-E2C4-4860-A305-F659BEA50537}" type="parTrans" cxnId="{ED8877CA-A295-4839-AF02-CBC56043055E}">
      <dgm:prSet/>
      <dgm:spPr/>
      <dgm:t>
        <a:bodyPr/>
        <a:lstStyle/>
        <a:p>
          <a:endParaRPr lang="ru-RU"/>
        </a:p>
      </dgm:t>
    </dgm:pt>
    <dgm:pt modelId="{B7099D50-5B92-4C87-B813-A283841F79C7}" type="sibTrans" cxnId="{ED8877CA-A295-4839-AF02-CBC56043055E}">
      <dgm:prSet/>
      <dgm:spPr/>
      <dgm:t>
        <a:bodyPr/>
        <a:lstStyle/>
        <a:p>
          <a:endParaRPr lang="ru-RU"/>
        </a:p>
      </dgm:t>
    </dgm:pt>
    <dgm:pt modelId="{D67479C7-A65F-4B11-A211-520243CDFC05}">
      <dgm:prSet custT="1"/>
      <dgm:spPr/>
      <dgm:t>
        <a:bodyPr/>
        <a:lstStyle/>
        <a:p>
          <a:pPr rtl="0"/>
          <a:r>
            <a:rPr lang="ru-RU" sz="2400" b="1" dirty="0" smtClean="0"/>
            <a:t>Руководство и контроль за воспитательно-образовательной деятельностью</a:t>
          </a:r>
          <a:endParaRPr lang="ru-RU" sz="2400" b="1" dirty="0"/>
        </a:p>
      </dgm:t>
    </dgm:pt>
    <dgm:pt modelId="{0E7F78B4-EDEC-46A6-85BC-14D840D7904B}" type="parTrans" cxnId="{2DA37B05-66A4-488C-816C-AA84A440F3C0}">
      <dgm:prSet/>
      <dgm:spPr/>
      <dgm:t>
        <a:bodyPr/>
        <a:lstStyle/>
        <a:p>
          <a:endParaRPr lang="ru-RU"/>
        </a:p>
      </dgm:t>
    </dgm:pt>
    <dgm:pt modelId="{33311C13-C9B5-41C9-834A-2052385426E4}" type="sibTrans" cxnId="{2DA37B05-66A4-488C-816C-AA84A440F3C0}">
      <dgm:prSet/>
      <dgm:spPr/>
      <dgm:t>
        <a:bodyPr/>
        <a:lstStyle/>
        <a:p>
          <a:endParaRPr lang="ru-RU"/>
        </a:p>
      </dgm:t>
    </dgm:pt>
    <dgm:pt modelId="{69D86D0F-594E-4E0D-A17A-0318E1079771}">
      <dgm:prSet custT="1"/>
      <dgm:spPr/>
      <dgm:t>
        <a:bodyPr/>
        <a:lstStyle/>
        <a:p>
          <a:r>
            <a:rPr lang="ru-RU" sz="2400" b="1" dirty="0" smtClean="0"/>
            <a:t>Повышение профессионального мастерства и квалификации педагогических кадров</a:t>
          </a:r>
          <a:endParaRPr lang="ru-RU" sz="2400" b="1" dirty="0"/>
        </a:p>
      </dgm:t>
    </dgm:pt>
    <dgm:pt modelId="{A90B8A98-5B6E-4B91-871A-FFA58787E0DB}" type="parTrans" cxnId="{AFDED0AF-336F-42A4-94B2-C3368326CE3B}">
      <dgm:prSet/>
      <dgm:spPr/>
      <dgm:t>
        <a:bodyPr/>
        <a:lstStyle/>
        <a:p>
          <a:endParaRPr lang="ru-RU"/>
        </a:p>
      </dgm:t>
    </dgm:pt>
    <dgm:pt modelId="{13892CB8-2B40-4914-BE94-690F6708AD14}" type="sibTrans" cxnId="{AFDED0AF-336F-42A4-94B2-C3368326CE3B}">
      <dgm:prSet/>
      <dgm:spPr/>
      <dgm:t>
        <a:bodyPr/>
        <a:lstStyle/>
        <a:p>
          <a:endParaRPr lang="ru-RU"/>
        </a:p>
      </dgm:t>
    </dgm:pt>
    <dgm:pt modelId="{1D715AA0-980F-4867-9BD0-B47D2D7985F3}" type="pres">
      <dgm:prSet presAssocID="{C46D958F-21BE-45AD-BE7D-25BF3BB51381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57A657C-7EA7-4ED2-939D-66DFAB64CA69}" type="pres">
      <dgm:prSet presAssocID="{B94558E1-ECA0-4F79-B883-319D422103BD}" presName="parentText" presStyleLbl="node1" presStyleIdx="0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A099DD-2C61-4471-9545-0B8797363FB2}" type="pres">
      <dgm:prSet presAssocID="{ECCBB344-5075-4618-9CAF-3BE5871C2360}" presName="spacer" presStyleCnt="0"/>
      <dgm:spPr/>
    </dgm:pt>
    <dgm:pt modelId="{4CD034AE-8FAC-43CE-B884-63CE3553D75A}" type="pres">
      <dgm:prSet presAssocID="{AD75EBF4-CDE7-47DD-92AD-12B3B9E50CBA}" presName="parentText" presStyleLbl="node1" presStyleIdx="1" presStyleCnt="6" custScaleY="7952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24ADF4-9A94-468F-B4CF-23AE330E2214}" type="pres">
      <dgm:prSet presAssocID="{8D43861B-9909-4762-904D-D2213538F286}" presName="spacer" presStyleCnt="0"/>
      <dgm:spPr/>
    </dgm:pt>
    <dgm:pt modelId="{DB61DE25-29E1-4E44-8834-812FDF67CA1A}" type="pres">
      <dgm:prSet presAssocID="{E0FAD886-2EC7-4482-B6D2-7281237B80FB}" presName="parentText" presStyleLbl="node1" presStyleIdx="2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446BCA9-C685-4583-A369-23CAB76AA201}" type="pres">
      <dgm:prSet presAssocID="{C89523AE-E79E-4669-838C-CB429F8C5ED0}" presName="spacer" presStyleCnt="0"/>
      <dgm:spPr/>
    </dgm:pt>
    <dgm:pt modelId="{3ADA52F7-69B3-4FB7-A3E4-BFF1521E26DE}" type="pres">
      <dgm:prSet presAssocID="{563B62BF-D92C-494D-8AB4-AA31F3DBC90F}" presName="parentText" presStyleLbl="node1" presStyleIdx="3" presStyleCnt="6" custScaleY="8263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85A5FF0-1B3D-4C58-BE1F-0E128E6B6CC9}" type="pres">
      <dgm:prSet presAssocID="{B7099D50-5B92-4C87-B813-A283841F79C7}" presName="spacer" presStyleCnt="0"/>
      <dgm:spPr/>
    </dgm:pt>
    <dgm:pt modelId="{27413448-DBD5-4322-9A8F-5BD3C6EB8BAB}" type="pres">
      <dgm:prSet presAssocID="{D67479C7-A65F-4B11-A211-520243CDFC05}" presName="parentText" presStyleLbl="node1" presStyleIdx="4" presStyleCnt="6" custScaleY="87950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86DD4C-75B9-40E5-AFC9-9744423F8926}" type="pres">
      <dgm:prSet presAssocID="{33311C13-C9B5-41C9-834A-2052385426E4}" presName="spacer" presStyleCnt="0"/>
      <dgm:spPr/>
    </dgm:pt>
    <dgm:pt modelId="{8C31CF26-DE1C-4E0D-94C2-51F6CDE76D40}" type="pres">
      <dgm:prSet presAssocID="{69D86D0F-594E-4E0D-A17A-0318E1079771}" presName="parentText" presStyleLbl="node1" presStyleIdx="5" presStyleCnt="6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A427E1-0CFB-4DB6-B18B-CB37F36AD467}" type="presOf" srcId="{69D86D0F-594E-4E0D-A17A-0318E1079771}" destId="{8C31CF26-DE1C-4E0D-94C2-51F6CDE76D40}" srcOrd="0" destOrd="0" presId="urn:microsoft.com/office/officeart/2005/8/layout/vList2"/>
    <dgm:cxn modelId="{5E4B3D95-E5A9-437C-AC02-F925C77580D0}" srcId="{C46D958F-21BE-45AD-BE7D-25BF3BB51381}" destId="{E0FAD886-2EC7-4482-B6D2-7281237B80FB}" srcOrd="2" destOrd="0" parTransId="{923B8318-F314-4406-BF2E-A28C68BF30C7}" sibTransId="{C89523AE-E79E-4669-838C-CB429F8C5ED0}"/>
    <dgm:cxn modelId="{AFDED0AF-336F-42A4-94B2-C3368326CE3B}" srcId="{C46D958F-21BE-45AD-BE7D-25BF3BB51381}" destId="{69D86D0F-594E-4E0D-A17A-0318E1079771}" srcOrd="5" destOrd="0" parTransId="{A90B8A98-5B6E-4B91-871A-FFA58787E0DB}" sibTransId="{13892CB8-2B40-4914-BE94-690F6708AD14}"/>
    <dgm:cxn modelId="{5E304A47-0722-44D3-BDBD-B42560F832BC}" type="presOf" srcId="{C46D958F-21BE-45AD-BE7D-25BF3BB51381}" destId="{1D715AA0-980F-4867-9BD0-B47D2D7985F3}" srcOrd="0" destOrd="0" presId="urn:microsoft.com/office/officeart/2005/8/layout/vList2"/>
    <dgm:cxn modelId="{CCFE7F25-4446-4069-93C5-4831FED48C39}" type="presOf" srcId="{D67479C7-A65F-4B11-A211-520243CDFC05}" destId="{27413448-DBD5-4322-9A8F-5BD3C6EB8BAB}" srcOrd="0" destOrd="0" presId="urn:microsoft.com/office/officeart/2005/8/layout/vList2"/>
    <dgm:cxn modelId="{2DA37B05-66A4-488C-816C-AA84A440F3C0}" srcId="{C46D958F-21BE-45AD-BE7D-25BF3BB51381}" destId="{D67479C7-A65F-4B11-A211-520243CDFC05}" srcOrd="4" destOrd="0" parTransId="{0E7F78B4-EDEC-46A6-85BC-14D840D7904B}" sibTransId="{33311C13-C9B5-41C9-834A-2052385426E4}"/>
    <dgm:cxn modelId="{3A624E5B-2635-4EC8-8130-97BD407206A5}" type="presOf" srcId="{E0FAD886-2EC7-4482-B6D2-7281237B80FB}" destId="{DB61DE25-29E1-4E44-8834-812FDF67CA1A}" srcOrd="0" destOrd="0" presId="urn:microsoft.com/office/officeart/2005/8/layout/vList2"/>
    <dgm:cxn modelId="{ED8877CA-A295-4839-AF02-CBC56043055E}" srcId="{C46D958F-21BE-45AD-BE7D-25BF3BB51381}" destId="{563B62BF-D92C-494D-8AB4-AA31F3DBC90F}" srcOrd="3" destOrd="0" parTransId="{CC68688D-E2C4-4860-A305-F659BEA50537}" sibTransId="{B7099D50-5B92-4C87-B813-A283841F79C7}"/>
    <dgm:cxn modelId="{C7556FC7-5A09-4917-8B1F-2658665AD055}" srcId="{C46D958F-21BE-45AD-BE7D-25BF3BB51381}" destId="{AD75EBF4-CDE7-47DD-92AD-12B3B9E50CBA}" srcOrd="1" destOrd="0" parTransId="{5135EE7C-A9FF-4D18-BBA6-66A1788B1806}" sibTransId="{8D43861B-9909-4762-904D-D2213538F286}"/>
    <dgm:cxn modelId="{4E6953AA-8C44-4ECA-9274-3A237C7BDA3A}" type="presOf" srcId="{563B62BF-D92C-494D-8AB4-AA31F3DBC90F}" destId="{3ADA52F7-69B3-4FB7-A3E4-BFF1521E26DE}" srcOrd="0" destOrd="0" presId="urn:microsoft.com/office/officeart/2005/8/layout/vList2"/>
    <dgm:cxn modelId="{E58C3D01-2AE8-450F-9CC9-0008A14BC029}" srcId="{C46D958F-21BE-45AD-BE7D-25BF3BB51381}" destId="{B94558E1-ECA0-4F79-B883-319D422103BD}" srcOrd="0" destOrd="0" parTransId="{08BD74E0-55B8-42FC-AB83-F25CF91713D2}" sibTransId="{ECCBB344-5075-4618-9CAF-3BE5871C2360}"/>
    <dgm:cxn modelId="{6AF36C60-4889-4B2F-9768-E245671602E5}" type="presOf" srcId="{AD75EBF4-CDE7-47DD-92AD-12B3B9E50CBA}" destId="{4CD034AE-8FAC-43CE-B884-63CE3553D75A}" srcOrd="0" destOrd="0" presId="urn:microsoft.com/office/officeart/2005/8/layout/vList2"/>
    <dgm:cxn modelId="{4AD80D97-5D8A-4206-A8A7-45613AFFFE63}" type="presOf" srcId="{B94558E1-ECA0-4F79-B883-319D422103BD}" destId="{D57A657C-7EA7-4ED2-939D-66DFAB64CA69}" srcOrd="0" destOrd="0" presId="urn:microsoft.com/office/officeart/2005/8/layout/vList2"/>
    <dgm:cxn modelId="{95440DA6-CB9B-41F1-ACB7-3214708AC44D}" type="presParOf" srcId="{1D715AA0-980F-4867-9BD0-B47D2D7985F3}" destId="{D57A657C-7EA7-4ED2-939D-66DFAB64CA69}" srcOrd="0" destOrd="0" presId="urn:microsoft.com/office/officeart/2005/8/layout/vList2"/>
    <dgm:cxn modelId="{7ED22F9C-5CEE-4C55-9DFB-3816D8CF8F49}" type="presParOf" srcId="{1D715AA0-980F-4867-9BD0-B47D2D7985F3}" destId="{D4A099DD-2C61-4471-9545-0B8797363FB2}" srcOrd="1" destOrd="0" presId="urn:microsoft.com/office/officeart/2005/8/layout/vList2"/>
    <dgm:cxn modelId="{CC2989A3-530C-4B2A-A799-E99A95DF3332}" type="presParOf" srcId="{1D715AA0-980F-4867-9BD0-B47D2D7985F3}" destId="{4CD034AE-8FAC-43CE-B884-63CE3553D75A}" srcOrd="2" destOrd="0" presId="urn:microsoft.com/office/officeart/2005/8/layout/vList2"/>
    <dgm:cxn modelId="{4D1E0F9C-933D-4B99-BD9A-53739437694E}" type="presParOf" srcId="{1D715AA0-980F-4867-9BD0-B47D2D7985F3}" destId="{5024ADF4-9A94-468F-B4CF-23AE330E2214}" srcOrd="3" destOrd="0" presId="urn:microsoft.com/office/officeart/2005/8/layout/vList2"/>
    <dgm:cxn modelId="{3854954D-BBA9-4B4B-9A90-417AE80E375C}" type="presParOf" srcId="{1D715AA0-980F-4867-9BD0-B47D2D7985F3}" destId="{DB61DE25-29E1-4E44-8834-812FDF67CA1A}" srcOrd="4" destOrd="0" presId="urn:microsoft.com/office/officeart/2005/8/layout/vList2"/>
    <dgm:cxn modelId="{1994C641-3F25-44C7-B32B-95E0DAD517A9}" type="presParOf" srcId="{1D715AA0-980F-4867-9BD0-B47D2D7985F3}" destId="{6446BCA9-C685-4583-A369-23CAB76AA201}" srcOrd="5" destOrd="0" presId="urn:microsoft.com/office/officeart/2005/8/layout/vList2"/>
    <dgm:cxn modelId="{A2E0D279-0C2C-4DEB-B3AD-B2F2AAD480C2}" type="presParOf" srcId="{1D715AA0-980F-4867-9BD0-B47D2D7985F3}" destId="{3ADA52F7-69B3-4FB7-A3E4-BFF1521E26DE}" srcOrd="6" destOrd="0" presId="urn:microsoft.com/office/officeart/2005/8/layout/vList2"/>
    <dgm:cxn modelId="{7D7E68EC-E3CF-4F43-95EE-1337379C083F}" type="presParOf" srcId="{1D715AA0-980F-4867-9BD0-B47D2D7985F3}" destId="{785A5FF0-1B3D-4C58-BE1F-0E128E6B6CC9}" srcOrd="7" destOrd="0" presId="urn:microsoft.com/office/officeart/2005/8/layout/vList2"/>
    <dgm:cxn modelId="{5CB6C2C7-DFF0-446D-A0A0-693089B7A98F}" type="presParOf" srcId="{1D715AA0-980F-4867-9BD0-B47D2D7985F3}" destId="{27413448-DBD5-4322-9A8F-5BD3C6EB8BAB}" srcOrd="8" destOrd="0" presId="urn:microsoft.com/office/officeart/2005/8/layout/vList2"/>
    <dgm:cxn modelId="{B528274E-4CDB-44F1-A04C-4F58E68F3EB3}" type="presParOf" srcId="{1D715AA0-980F-4867-9BD0-B47D2D7985F3}" destId="{2686DD4C-75B9-40E5-AFC9-9744423F8926}" srcOrd="9" destOrd="0" presId="urn:microsoft.com/office/officeart/2005/8/layout/vList2"/>
    <dgm:cxn modelId="{6F3637A8-38EB-4D25-8F67-B3905D508D57}" type="presParOf" srcId="{1D715AA0-980F-4867-9BD0-B47D2D7985F3}" destId="{8C31CF26-DE1C-4E0D-94C2-51F6CDE76D40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87B871EE-61A7-4E3E-B61D-1AACBEE9304C}" type="doc">
      <dgm:prSet loTypeId="urn:microsoft.com/office/officeart/2005/8/layout/cycle6" loCatId="cycle" qsTypeId="urn:microsoft.com/office/officeart/2005/8/quickstyle/3d5" qsCatId="3D" csTypeId="urn:microsoft.com/office/officeart/2005/8/colors/colorful1#6" csCatId="colorful" phldr="1"/>
      <dgm:spPr/>
    </dgm:pt>
    <dgm:pt modelId="{C9BE8C19-CC5A-4047-A60E-F7C2562241FC}">
      <dgm:prSet phldrT="[Текст]" custT="1"/>
      <dgm:spPr/>
      <dgm:t>
        <a:bodyPr/>
        <a:lstStyle/>
        <a:p>
          <a:r>
            <a:rPr lang="en-US" sz="2000" b="1" dirty="0" err="1" smtClean="0"/>
            <a:t>обеспечение</a:t>
          </a:r>
          <a:r>
            <a:rPr lang="en-US" sz="2000" b="1" dirty="0" smtClean="0"/>
            <a:t> </a:t>
          </a:r>
          <a:r>
            <a:rPr lang="en-US" sz="2000" b="1" dirty="0" err="1" smtClean="0"/>
            <a:t>безопасности</a:t>
          </a:r>
          <a:r>
            <a:rPr lang="en-US" sz="2000" b="1" dirty="0" smtClean="0"/>
            <a:t> </a:t>
          </a:r>
          <a:r>
            <a:rPr lang="en-US" sz="2000" b="1" dirty="0" err="1" smtClean="0"/>
            <a:t>жизнедеятельност</a:t>
          </a:r>
          <a:r>
            <a:rPr lang="ru-RU" sz="2000" b="1" dirty="0" smtClean="0"/>
            <a:t>и</a:t>
          </a:r>
          <a:r>
            <a:rPr lang="en-US" sz="2000" b="1" dirty="0" smtClean="0"/>
            <a:t> </a:t>
          </a:r>
          <a:r>
            <a:rPr lang="en-US" sz="2000" b="1" dirty="0" err="1" smtClean="0"/>
            <a:t>дошкольника</a:t>
          </a:r>
          <a:endParaRPr lang="ru-RU" sz="2000" b="1" dirty="0"/>
        </a:p>
      </dgm:t>
    </dgm:pt>
    <dgm:pt modelId="{103BB81B-8F1A-45B9-AE11-B53ACBE68785}" type="parTrans" cxnId="{F12668A7-0DE5-4FD0-8399-A5DC6CA22CA8}">
      <dgm:prSet/>
      <dgm:spPr/>
      <dgm:t>
        <a:bodyPr/>
        <a:lstStyle/>
        <a:p>
          <a:endParaRPr lang="ru-RU"/>
        </a:p>
      </dgm:t>
    </dgm:pt>
    <dgm:pt modelId="{E37D79E5-C09D-486B-A92E-2B860C6A9C33}" type="sibTrans" cxnId="{F12668A7-0DE5-4FD0-8399-A5DC6CA22CA8}">
      <dgm:prSet/>
      <dgm:spPr/>
      <dgm:t>
        <a:bodyPr/>
        <a:lstStyle/>
        <a:p>
          <a:endParaRPr lang="ru-RU"/>
        </a:p>
      </dgm:t>
    </dgm:pt>
    <dgm:pt modelId="{1B905FB6-AFB6-4FD7-88B5-BB5E646A4AFB}">
      <dgm:prSet custT="1"/>
      <dgm:spPr/>
      <dgm:t>
        <a:bodyPr/>
        <a:lstStyle/>
        <a:p>
          <a:r>
            <a:rPr lang="ru-RU" sz="2000" b="1" dirty="0" smtClean="0"/>
            <a:t>создание благоприятных условий для полноценного проживания ребенком дошкольного детства</a:t>
          </a:r>
          <a:endParaRPr lang="ru-RU" sz="2000" b="1" dirty="0"/>
        </a:p>
      </dgm:t>
    </dgm:pt>
    <dgm:pt modelId="{F5B77D97-701D-4E47-92AD-0B8D8879195E}" type="parTrans" cxnId="{4AEBCB90-2294-469B-9DD6-12157440A8CA}">
      <dgm:prSet/>
      <dgm:spPr/>
      <dgm:t>
        <a:bodyPr/>
        <a:lstStyle/>
        <a:p>
          <a:endParaRPr lang="ru-RU"/>
        </a:p>
      </dgm:t>
    </dgm:pt>
    <dgm:pt modelId="{5EFA58A6-4A6F-40BF-8269-80307549B6EB}" type="sibTrans" cxnId="{4AEBCB90-2294-469B-9DD6-12157440A8CA}">
      <dgm:prSet/>
      <dgm:spPr/>
      <dgm:t>
        <a:bodyPr/>
        <a:lstStyle/>
        <a:p>
          <a:endParaRPr lang="ru-RU"/>
        </a:p>
      </dgm:t>
    </dgm:pt>
    <dgm:pt modelId="{2D7C1263-0C06-437B-9ED8-52D36B5A0A8E}">
      <dgm:prSet custT="1"/>
      <dgm:spPr/>
      <dgm:t>
        <a:bodyPr/>
        <a:lstStyle/>
        <a:p>
          <a:r>
            <a:rPr lang="ru-RU" sz="2000" b="1" dirty="0" smtClean="0"/>
            <a:t>формирование основ базовой культуры личности</a:t>
          </a:r>
          <a:endParaRPr lang="ru-RU" sz="2000" b="1" dirty="0"/>
        </a:p>
      </dgm:t>
    </dgm:pt>
    <dgm:pt modelId="{AF7074B1-1B70-4042-B07F-981129ECF61E}" type="parTrans" cxnId="{E7BBC878-66D9-41BD-87F4-71A33A66F79F}">
      <dgm:prSet/>
      <dgm:spPr/>
      <dgm:t>
        <a:bodyPr/>
        <a:lstStyle/>
        <a:p>
          <a:endParaRPr lang="ru-RU"/>
        </a:p>
      </dgm:t>
    </dgm:pt>
    <dgm:pt modelId="{C8A3121A-FFFB-46B6-BBCA-BF6899735822}" type="sibTrans" cxnId="{E7BBC878-66D9-41BD-87F4-71A33A66F79F}">
      <dgm:prSet/>
      <dgm:spPr/>
      <dgm:t>
        <a:bodyPr/>
        <a:lstStyle/>
        <a:p>
          <a:endParaRPr lang="ru-RU"/>
        </a:p>
      </dgm:t>
    </dgm:pt>
    <dgm:pt modelId="{4F4A8680-C1A7-4D32-BBD6-89384714215B}">
      <dgm:prSet custT="1"/>
      <dgm:spPr/>
      <dgm:t>
        <a:bodyPr/>
        <a:lstStyle/>
        <a:p>
          <a:r>
            <a:rPr lang="ru-RU" sz="2000" b="1" dirty="0" smtClean="0"/>
            <a:t>всестороннее развитие психических и физических качеств в соответствии с возрастными и индивидуальными особенностями</a:t>
          </a:r>
          <a:endParaRPr lang="ru-RU" sz="2000" b="1" dirty="0"/>
        </a:p>
      </dgm:t>
    </dgm:pt>
    <dgm:pt modelId="{B446B28C-C82C-43AC-95AC-F75F1987F447}" type="parTrans" cxnId="{3E5263F4-62E0-4C93-A22D-77128EE7D8A2}">
      <dgm:prSet/>
      <dgm:spPr/>
      <dgm:t>
        <a:bodyPr/>
        <a:lstStyle/>
        <a:p>
          <a:endParaRPr lang="ru-RU"/>
        </a:p>
      </dgm:t>
    </dgm:pt>
    <dgm:pt modelId="{14BAB5AE-FDF1-47B6-B834-B9A9AAF33BBC}" type="sibTrans" cxnId="{3E5263F4-62E0-4C93-A22D-77128EE7D8A2}">
      <dgm:prSet/>
      <dgm:spPr/>
      <dgm:t>
        <a:bodyPr/>
        <a:lstStyle/>
        <a:p>
          <a:endParaRPr lang="ru-RU"/>
        </a:p>
      </dgm:t>
    </dgm:pt>
    <dgm:pt modelId="{9BDA95F0-8A36-4C17-ACA2-B9E4E1760509}">
      <dgm:prSet custT="1"/>
      <dgm:spPr/>
      <dgm:t>
        <a:bodyPr/>
        <a:lstStyle/>
        <a:p>
          <a:r>
            <a:rPr lang="ru-RU" sz="2000" b="1" dirty="0" smtClean="0"/>
            <a:t>подготовка к жизни в современном обществе, к обучению в школе</a:t>
          </a:r>
          <a:endParaRPr lang="ru-RU" sz="2000" b="1" dirty="0"/>
        </a:p>
      </dgm:t>
    </dgm:pt>
    <dgm:pt modelId="{7E365453-EADD-4575-8701-3AA77066357B}" type="parTrans" cxnId="{851EC0FA-AF5C-41B3-AEE2-4D1219D67BDC}">
      <dgm:prSet/>
      <dgm:spPr/>
      <dgm:t>
        <a:bodyPr/>
        <a:lstStyle/>
        <a:p>
          <a:endParaRPr lang="ru-RU"/>
        </a:p>
      </dgm:t>
    </dgm:pt>
    <dgm:pt modelId="{B3EA0A7D-75DF-4B8B-8E6D-A08CD775D370}" type="sibTrans" cxnId="{851EC0FA-AF5C-41B3-AEE2-4D1219D67BDC}">
      <dgm:prSet/>
      <dgm:spPr/>
      <dgm:t>
        <a:bodyPr/>
        <a:lstStyle/>
        <a:p>
          <a:endParaRPr lang="ru-RU"/>
        </a:p>
      </dgm:t>
    </dgm:pt>
    <dgm:pt modelId="{65D245F5-38A8-43EE-95A0-CC0A498E5496}" type="pres">
      <dgm:prSet presAssocID="{87B871EE-61A7-4E3E-B61D-1AACBEE9304C}" presName="cycle" presStyleCnt="0">
        <dgm:presLayoutVars>
          <dgm:dir/>
          <dgm:resizeHandles val="exact"/>
        </dgm:presLayoutVars>
      </dgm:prSet>
      <dgm:spPr/>
    </dgm:pt>
    <dgm:pt modelId="{DEA84ACC-9C42-4884-BC8A-42936A033FB5}" type="pres">
      <dgm:prSet presAssocID="{2D7C1263-0C06-437B-9ED8-52D36B5A0A8E}" presName="node" presStyleLbl="node1" presStyleIdx="0" presStyleCnt="5" custScaleX="145591" custScaleY="158504" custRadScaleRad="94177" custRadScaleInc="-82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AB3188-8064-447E-A655-9CA3BE80BF25}" type="pres">
      <dgm:prSet presAssocID="{2D7C1263-0C06-437B-9ED8-52D36B5A0A8E}" presName="spNode" presStyleCnt="0"/>
      <dgm:spPr/>
    </dgm:pt>
    <dgm:pt modelId="{3BD4AE0A-46CB-482E-877E-AA6AAE94DD61}" type="pres">
      <dgm:prSet presAssocID="{C8A3121A-FFFB-46B6-BBCA-BF6899735822}" presName="sibTrans" presStyleLbl="sibTrans1D1" presStyleIdx="0" presStyleCnt="5"/>
      <dgm:spPr/>
      <dgm:t>
        <a:bodyPr/>
        <a:lstStyle/>
        <a:p>
          <a:endParaRPr lang="ru-RU"/>
        </a:p>
      </dgm:t>
    </dgm:pt>
    <dgm:pt modelId="{94516201-D712-49F1-9776-B68FF4B30B7B}" type="pres">
      <dgm:prSet presAssocID="{1B905FB6-AFB6-4FD7-88B5-BB5E646A4AFB}" presName="node" presStyleLbl="node1" presStyleIdx="1" presStyleCnt="5" custScaleX="206911" custScaleY="179793" custRadScaleRad="145142" custRadScaleInc="111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7BC4A1E-E51B-4EB9-8B1E-89EFFDAA3DC0}" type="pres">
      <dgm:prSet presAssocID="{1B905FB6-AFB6-4FD7-88B5-BB5E646A4AFB}" presName="spNode" presStyleCnt="0"/>
      <dgm:spPr/>
    </dgm:pt>
    <dgm:pt modelId="{E1883ECC-D32E-4660-911C-89D4FB78DF72}" type="pres">
      <dgm:prSet presAssocID="{5EFA58A6-4A6F-40BF-8269-80307549B6EB}" presName="sibTrans" presStyleLbl="sibTrans1D1" presStyleIdx="1" presStyleCnt="5"/>
      <dgm:spPr/>
      <dgm:t>
        <a:bodyPr/>
        <a:lstStyle/>
        <a:p>
          <a:endParaRPr lang="ru-RU"/>
        </a:p>
      </dgm:t>
    </dgm:pt>
    <dgm:pt modelId="{976F0572-C42E-4020-BDA0-6693D3F43B87}" type="pres">
      <dgm:prSet presAssocID="{4F4A8680-C1A7-4D32-BBD6-89384714215B}" presName="node" presStyleLbl="node1" presStyleIdx="2" presStyleCnt="5" custScaleX="247001" custScaleY="189003" custRadScaleRad="102971" custRadScaleInc="-7271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9C4010D-3EE7-47A5-BD31-8B78D716DC2A}" type="pres">
      <dgm:prSet presAssocID="{4F4A8680-C1A7-4D32-BBD6-89384714215B}" presName="spNode" presStyleCnt="0"/>
      <dgm:spPr/>
    </dgm:pt>
    <dgm:pt modelId="{AC91999B-55AC-4F42-92B3-005D831C9658}" type="pres">
      <dgm:prSet presAssocID="{14BAB5AE-FDF1-47B6-B834-B9A9AAF33BBC}" presName="sibTrans" presStyleLbl="sibTrans1D1" presStyleIdx="2" presStyleCnt="5"/>
      <dgm:spPr/>
      <dgm:t>
        <a:bodyPr/>
        <a:lstStyle/>
        <a:p>
          <a:endParaRPr lang="ru-RU"/>
        </a:p>
      </dgm:t>
    </dgm:pt>
    <dgm:pt modelId="{A3DC4E79-BA32-4AD5-B1FE-C40AD1BAC01E}" type="pres">
      <dgm:prSet presAssocID="{9BDA95F0-8A36-4C17-ACA2-B9E4E1760509}" presName="node" presStyleLbl="node1" presStyleIdx="3" presStyleCnt="5" custScaleX="136705" custScaleY="213667" custRadScaleRad="111968" custRadScaleInc="716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15E4C03-B738-4483-8D6B-B7C4408E1A12}" type="pres">
      <dgm:prSet presAssocID="{9BDA95F0-8A36-4C17-ACA2-B9E4E1760509}" presName="spNode" presStyleCnt="0"/>
      <dgm:spPr/>
    </dgm:pt>
    <dgm:pt modelId="{47C294F0-3683-42B2-861C-7FE18571854E}" type="pres">
      <dgm:prSet presAssocID="{B3EA0A7D-75DF-4B8B-8E6D-A08CD775D370}" presName="sibTrans" presStyleLbl="sibTrans1D1" presStyleIdx="3" presStyleCnt="5"/>
      <dgm:spPr/>
      <dgm:t>
        <a:bodyPr/>
        <a:lstStyle/>
        <a:p>
          <a:endParaRPr lang="ru-RU"/>
        </a:p>
      </dgm:t>
    </dgm:pt>
    <dgm:pt modelId="{2D10D7DB-C1F0-43CD-8A53-B0CC322E92D0}" type="pres">
      <dgm:prSet presAssocID="{C9BE8C19-CC5A-4047-A60E-F7C2562241FC}" presName="node" presStyleLbl="node1" presStyleIdx="4" presStyleCnt="5" custScaleX="177744" custScaleY="151483" custRadScaleRad="132319" custRadScaleInc="-1872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402004-D14B-46E5-92D7-4A3932111379}" type="pres">
      <dgm:prSet presAssocID="{C9BE8C19-CC5A-4047-A60E-F7C2562241FC}" presName="spNode" presStyleCnt="0"/>
      <dgm:spPr/>
    </dgm:pt>
    <dgm:pt modelId="{25342C50-BE12-41EC-BBBB-933AEB9C077F}" type="pres">
      <dgm:prSet presAssocID="{E37D79E5-C09D-486B-A92E-2B860C6A9C33}" presName="sibTrans" presStyleLbl="sibTrans1D1" presStyleIdx="4" presStyleCnt="5"/>
      <dgm:spPr/>
      <dgm:t>
        <a:bodyPr/>
        <a:lstStyle/>
        <a:p>
          <a:endParaRPr lang="ru-RU"/>
        </a:p>
      </dgm:t>
    </dgm:pt>
  </dgm:ptLst>
  <dgm:cxnLst>
    <dgm:cxn modelId="{CCF309AB-75B8-4BD0-B85F-D41D3B151029}" type="presOf" srcId="{9BDA95F0-8A36-4C17-ACA2-B9E4E1760509}" destId="{A3DC4E79-BA32-4AD5-B1FE-C40AD1BAC01E}" srcOrd="0" destOrd="0" presId="urn:microsoft.com/office/officeart/2005/8/layout/cycle6"/>
    <dgm:cxn modelId="{5EEA291E-6E76-44F2-9F61-03E8AF02BAAB}" type="presOf" srcId="{C8A3121A-FFFB-46B6-BBCA-BF6899735822}" destId="{3BD4AE0A-46CB-482E-877E-AA6AAE94DD61}" srcOrd="0" destOrd="0" presId="urn:microsoft.com/office/officeart/2005/8/layout/cycle6"/>
    <dgm:cxn modelId="{4A20A2C7-F128-4100-BDE2-685C956E1726}" type="presOf" srcId="{2D7C1263-0C06-437B-9ED8-52D36B5A0A8E}" destId="{DEA84ACC-9C42-4884-BC8A-42936A033FB5}" srcOrd="0" destOrd="0" presId="urn:microsoft.com/office/officeart/2005/8/layout/cycle6"/>
    <dgm:cxn modelId="{5D9A466C-3CDD-4B9E-AE32-7F4278DD3D14}" type="presOf" srcId="{5EFA58A6-4A6F-40BF-8269-80307549B6EB}" destId="{E1883ECC-D32E-4660-911C-89D4FB78DF72}" srcOrd="0" destOrd="0" presId="urn:microsoft.com/office/officeart/2005/8/layout/cycle6"/>
    <dgm:cxn modelId="{3E5263F4-62E0-4C93-A22D-77128EE7D8A2}" srcId="{87B871EE-61A7-4E3E-B61D-1AACBEE9304C}" destId="{4F4A8680-C1A7-4D32-BBD6-89384714215B}" srcOrd="2" destOrd="0" parTransId="{B446B28C-C82C-43AC-95AC-F75F1987F447}" sibTransId="{14BAB5AE-FDF1-47B6-B834-B9A9AAF33BBC}"/>
    <dgm:cxn modelId="{DE64BE7F-58FA-4481-88CF-782A4A0CE909}" type="presOf" srcId="{B3EA0A7D-75DF-4B8B-8E6D-A08CD775D370}" destId="{47C294F0-3683-42B2-861C-7FE18571854E}" srcOrd="0" destOrd="0" presId="urn:microsoft.com/office/officeart/2005/8/layout/cycle6"/>
    <dgm:cxn modelId="{2A4006EA-9793-4C96-8C83-CD3DE2C6B92B}" type="presOf" srcId="{1B905FB6-AFB6-4FD7-88B5-BB5E646A4AFB}" destId="{94516201-D712-49F1-9776-B68FF4B30B7B}" srcOrd="0" destOrd="0" presId="urn:microsoft.com/office/officeart/2005/8/layout/cycle6"/>
    <dgm:cxn modelId="{0DC5BE85-4834-4620-BA1A-C1D263B6066E}" type="presOf" srcId="{14BAB5AE-FDF1-47B6-B834-B9A9AAF33BBC}" destId="{AC91999B-55AC-4F42-92B3-005D831C9658}" srcOrd="0" destOrd="0" presId="urn:microsoft.com/office/officeart/2005/8/layout/cycle6"/>
    <dgm:cxn modelId="{4AEBCB90-2294-469B-9DD6-12157440A8CA}" srcId="{87B871EE-61A7-4E3E-B61D-1AACBEE9304C}" destId="{1B905FB6-AFB6-4FD7-88B5-BB5E646A4AFB}" srcOrd="1" destOrd="0" parTransId="{F5B77D97-701D-4E47-92AD-0B8D8879195E}" sibTransId="{5EFA58A6-4A6F-40BF-8269-80307549B6EB}"/>
    <dgm:cxn modelId="{851EC0FA-AF5C-41B3-AEE2-4D1219D67BDC}" srcId="{87B871EE-61A7-4E3E-B61D-1AACBEE9304C}" destId="{9BDA95F0-8A36-4C17-ACA2-B9E4E1760509}" srcOrd="3" destOrd="0" parTransId="{7E365453-EADD-4575-8701-3AA77066357B}" sibTransId="{B3EA0A7D-75DF-4B8B-8E6D-A08CD775D370}"/>
    <dgm:cxn modelId="{F12668A7-0DE5-4FD0-8399-A5DC6CA22CA8}" srcId="{87B871EE-61A7-4E3E-B61D-1AACBEE9304C}" destId="{C9BE8C19-CC5A-4047-A60E-F7C2562241FC}" srcOrd="4" destOrd="0" parTransId="{103BB81B-8F1A-45B9-AE11-B53ACBE68785}" sibTransId="{E37D79E5-C09D-486B-A92E-2B860C6A9C33}"/>
    <dgm:cxn modelId="{F906492E-51AF-4F61-B205-4D3782E29AAA}" type="presOf" srcId="{C9BE8C19-CC5A-4047-A60E-F7C2562241FC}" destId="{2D10D7DB-C1F0-43CD-8A53-B0CC322E92D0}" srcOrd="0" destOrd="0" presId="urn:microsoft.com/office/officeart/2005/8/layout/cycle6"/>
    <dgm:cxn modelId="{E7BBC878-66D9-41BD-87F4-71A33A66F79F}" srcId="{87B871EE-61A7-4E3E-B61D-1AACBEE9304C}" destId="{2D7C1263-0C06-437B-9ED8-52D36B5A0A8E}" srcOrd="0" destOrd="0" parTransId="{AF7074B1-1B70-4042-B07F-981129ECF61E}" sibTransId="{C8A3121A-FFFB-46B6-BBCA-BF6899735822}"/>
    <dgm:cxn modelId="{F7A32D26-F8D1-4BD8-986B-F1507467F2D5}" type="presOf" srcId="{87B871EE-61A7-4E3E-B61D-1AACBEE9304C}" destId="{65D245F5-38A8-43EE-95A0-CC0A498E5496}" srcOrd="0" destOrd="0" presId="urn:microsoft.com/office/officeart/2005/8/layout/cycle6"/>
    <dgm:cxn modelId="{83546628-AC3C-41BE-801C-0F3694A08E30}" type="presOf" srcId="{4F4A8680-C1A7-4D32-BBD6-89384714215B}" destId="{976F0572-C42E-4020-BDA0-6693D3F43B87}" srcOrd="0" destOrd="0" presId="urn:microsoft.com/office/officeart/2005/8/layout/cycle6"/>
    <dgm:cxn modelId="{6E033A42-D6AC-48E0-A691-180FAF329AF0}" type="presOf" srcId="{E37D79E5-C09D-486B-A92E-2B860C6A9C33}" destId="{25342C50-BE12-41EC-BBBB-933AEB9C077F}" srcOrd="0" destOrd="0" presId="urn:microsoft.com/office/officeart/2005/8/layout/cycle6"/>
    <dgm:cxn modelId="{0444DB54-35BB-49DE-A529-3BD363DD524E}" type="presParOf" srcId="{65D245F5-38A8-43EE-95A0-CC0A498E5496}" destId="{DEA84ACC-9C42-4884-BC8A-42936A033FB5}" srcOrd="0" destOrd="0" presId="urn:microsoft.com/office/officeart/2005/8/layout/cycle6"/>
    <dgm:cxn modelId="{A1B865DB-7524-4AF0-8CAD-0F29E3B14460}" type="presParOf" srcId="{65D245F5-38A8-43EE-95A0-CC0A498E5496}" destId="{E0AB3188-8064-447E-A655-9CA3BE80BF25}" srcOrd="1" destOrd="0" presId="urn:microsoft.com/office/officeart/2005/8/layout/cycle6"/>
    <dgm:cxn modelId="{617CE3F1-8B84-43C5-BA90-1BA39D60CED8}" type="presParOf" srcId="{65D245F5-38A8-43EE-95A0-CC0A498E5496}" destId="{3BD4AE0A-46CB-482E-877E-AA6AAE94DD61}" srcOrd="2" destOrd="0" presId="urn:microsoft.com/office/officeart/2005/8/layout/cycle6"/>
    <dgm:cxn modelId="{AD344FD7-D60F-447D-BC94-BAD22BE847A9}" type="presParOf" srcId="{65D245F5-38A8-43EE-95A0-CC0A498E5496}" destId="{94516201-D712-49F1-9776-B68FF4B30B7B}" srcOrd="3" destOrd="0" presId="urn:microsoft.com/office/officeart/2005/8/layout/cycle6"/>
    <dgm:cxn modelId="{2E0374FF-E1DE-4C2E-B2B3-7F7A60E3A37B}" type="presParOf" srcId="{65D245F5-38A8-43EE-95A0-CC0A498E5496}" destId="{17BC4A1E-E51B-4EB9-8B1E-89EFFDAA3DC0}" srcOrd="4" destOrd="0" presId="urn:microsoft.com/office/officeart/2005/8/layout/cycle6"/>
    <dgm:cxn modelId="{03EE0220-CBF9-4F95-A578-FC95174B6BBB}" type="presParOf" srcId="{65D245F5-38A8-43EE-95A0-CC0A498E5496}" destId="{E1883ECC-D32E-4660-911C-89D4FB78DF72}" srcOrd="5" destOrd="0" presId="urn:microsoft.com/office/officeart/2005/8/layout/cycle6"/>
    <dgm:cxn modelId="{C30FD49E-23E6-4A71-AC42-AB9E7B0763E7}" type="presParOf" srcId="{65D245F5-38A8-43EE-95A0-CC0A498E5496}" destId="{976F0572-C42E-4020-BDA0-6693D3F43B87}" srcOrd="6" destOrd="0" presId="urn:microsoft.com/office/officeart/2005/8/layout/cycle6"/>
    <dgm:cxn modelId="{3010A375-64DC-4A14-AFD1-57536B780040}" type="presParOf" srcId="{65D245F5-38A8-43EE-95A0-CC0A498E5496}" destId="{99C4010D-3EE7-47A5-BD31-8B78D716DC2A}" srcOrd="7" destOrd="0" presId="urn:microsoft.com/office/officeart/2005/8/layout/cycle6"/>
    <dgm:cxn modelId="{B3AAF291-55BB-4599-B3AC-09B97F71FB0C}" type="presParOf" srcId="{65D245F5-38A8-43EE-95A0-CC0A498E5496}" destId="{AC91999B-55AC-4F42-92B3-005D831C9658}" srcOrd="8" destOrd="0" presId="urn:microsoft.com/office/officeart/2005/8/layout/cycle6"/>
    <dgm:cxn modelId="{08A9AD69-30BF-47AC-B9EB-CA85E0230315}" type="presParOf" srcId="{65D245F5-38A8-43EE-95A0-CC0A498E5496}" destId="{A3DC4E79-BA32-4AD5-B1FE-C40AD1BAC01E}" srcOrd="9" destOrd="0" presId="urn:microsoft.com/office/officeart/2005/8/layout/cycle6"/>
    <dgm:cxn modelId="{6D47DB30-A933-4CC3-BE5D-81925D769CC0}" type="presParOf" srcId="{65D245F5-38A8-43EE-95A0-CC0A498E5496}" destId="{D15E4C03-B738-4483-8D6B-B7C4408E1A12}" srcOrd="10" destOrd="0" presId="urn:microsoft.com/office/officeart/2005/8/layout/cycle6"/>
    <dgm:cxn modelId="{6950CBA4-D929-47F3-9312-055976612001}" type="presParOf" srcId="{65D245F5-38A8-43EE-95A0-CC0A498E5496}" destId="{47C294F0-3683-42B2-861C-7FE18571854E}" srcOrd="11" destOrd="0" presId="urn:microsoft.com/office/officeart/2005/8/layout/cycle6"/>
    <dgm:cxn modelId="{640072C2-A271-4EB0-A2E5-C67D02724EE6}" type="presParOf" srcId="{65D245F5-38A8-43EE-95A0-CC0A498E5496}" destId="{2D10D7DB-C1F0-43CD-8A53-B0CC322E92D0}" srcOrd="12" destOrd="0" presId="urn:microsoft.com/office/officeart/2005/8/layout/cycle6"/>
    <dgm:cxn modelId="{5C21F11E-7FD2-4A0A-B034-CB907921B058}" type="presParOf" srcId="{65D245F5-38A8-43EE-95A0-CC0A498E5496}" destId="{A1402004-D14B-46E5-92D7-4A3932111379}" srcOrd="13" destOrd="0" presId="urn:microsoft.com/office/officeart/2005/8/layout/cycle6"/>
    <dgm:cxn modelId="{291362D7-1307-49DC-867A-AEAE1AB0254C}" type="presParOf" srcId="{65D245F5-38A8-43EE-95A0-CC0A498E5496}" destId="{25342C50-BE12-41EC-BBBB-933AEB9C077F}" srcOrd="14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default#2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layout17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18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layout19.xml><?xml version="1.0" encoding="utf-8"?>
<dgm:layoutDef xmlns:dgm="http://schemas.openxmlformats.org/drawingml/2006/diagram" xmlns:a="http://schemas.openxmlformats.org/drawingml/2006/main" uniqueId="urn:microsoft.com/office/officeart/2005/8/layout/cycle3">
  <dgm:title val=""/>
  <dgm:desc val=""/>
  <dgm:catLst>
    <dgm:cat type="cycle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ch" ptType="node" func="cnt" op="equ" val="2">
        <dgm:alg type="composite">
          <dgm:param type="ar" val="0.9"/>
        </dgm:alg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  <dgm:constr type="ctrX" for="ch" forName="node1" refType="w" fact="0.5"/>
          <dgm:constr type="t" for="ch" forName="node1"/>
          <dgm:constr type="w" for="ch" forName="node1" refType="w" fact="0.8"/>
          <dgm:constr type="h" for="ch" forName="node1" refType="w" refFor="ch" refForName="node1" fact="0.5"/>
          <dgm:constr type="ctrX" for="ch" forName="sibTrans" refType="w" fact="0.5"/>
          <dgm:constr type="t" for="ch" forName="sibTrans"/>
          <dgm:constr type="w" for="ch" forName="sibTrans" refType="w" fact="0.8"/>
          <dgm:constr type="h" for="ch" forName="sibTrans" refType="w" refFor="ch" refForName="node1" fact="0.5"/>
          <dgm:constr type="userA" for="ch" forName="sibTrans" refType="w" fact="1.07"/>
          <dgm:constr type="ctrX" for="ch" forName="node2" refType="w" fact="0.5"/>
          <dgm:constr type="b" for="ch" forName="node2" refType="h"/>
          <dgm:constr type="w" for="ch" forName="node2" refType="w" fact="0.8"/>
          <dgm:constr type="h" for="ch" forName="node2" refType="w" refFor="ch" refForName="node1" fact="0.5"/>
          <dgm:constr type="l" for="ch" forName="sp1"/>
          <dgm:constr type="t" for="ch" forName="sp1" refType="h" fact="0.5"/>
          <dgm:constr type="w" for="ch" forName="sp1" val="1"/>
          <dgm:constr type="h" for="ch" forName="sp1" val="1"/>
          <dgm:constr type="r" for="ch" forName="sp2" refType="w"/>
          <dgm:constr type="t" for="ch" forName="sp2" refType="h" fact="0.5"/>
          <dgm:constr type="w" for="ch" forName="sp2" val="1"/>
          <dgm:constr type="h" for="ch" forName="sp2" val="1"/>
        </dgm:constrLst>
        <dgm:ruleLst/>
      </dgm:if>
      <dgm:else name="Name3">
        <dgm:alg type="composite"/>
        <dgm:shape xmlns:r="http://schemas.openxmlformats.org/officeDocument/2006/relationships" r:blip="">
          <dgm:adjLst/>
        </dgm:shape>
        <dgm:presOf/>
        <dgm:constrLst>
          <dgm:constr type="primFontSz" for="ch" ptType="node" op="equ" val="65"/>
        </dgm:constrLst>
        <dgm:ruleLst/>
      </dgm:else>
    </dgm:choose>
    <dgm:choose name="Name4">
      <dgm:if name="Name5" axis="ch" ptType="node" func="cnt" op="equ" val="2">
        <dgm:layoutNode name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1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ibTrans" styleLbl="bgShp">
          <dgm:choose name="Name6">
            <dgm:if name="Name7" func="var" arg="dir" op="equ" val="norm">
              <dgm:alg type="conn">
                <dgm:param type="connRout" val="longCurve"/>
                <dgm:param type="begPts" val="midR"/>
                <dgm:param type="endPts" val="midL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 fact="-1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if>
            <dgm:else name="Name8">
              <dgm:alg type="conn">
                <dgm:param type="connRout" val="longCurve"/>
                <dgm:param type="begPts" val="midL"/>
                <dgm:param type="endPts" val="midR"/>
                <dgm:param type="dstNode" val="node1"/>
              </dgm:alg>
              <dgm:shape xmlns:r="http://schemas.openxmlformats.org/officeDocument/2006/relationships" type="conn" r:blip="" zOrderOff="-2">
                <dgm:adjLst/>
              </dgm:shape>
              <dgm:presOf axis="ch" ptType="sibTrans"/>
              <dgm:constrLst>
                <dgm:constr type="userA"/>
                <dgm:constr type="diam" refType="userA"/>
                <dgm:constr type="wArH" refType="userA" fact="0.05"/>
                <dgm:constr type="hArH" refType="userA" fact="0.1"/>
                <dgm:constr type="stemThick" refType="userA" fact="0.06"/>
                <dgm:constr type="begPad" refType="connDist" fact="-0.2"/>
                <dgm:constr type="endPad" refType="connDist" fact="0.05"/>
              </dgm:constrLst>
            </dgm:else>
          </dgm:choose>
          <dgm:ruleLst/>
        </dgm:layoutNode>
        <dgm:layoutNode name="node2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ch desOrSelf" ptType="node node" st="2 1" cnt="1 0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sp1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p2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if>
      <dgm:else name="Name9">
        <dgm:layoutNode name="cycle">
          <dgm:choose name="Name10">
            <dgm:if name="Name11" func="var" arg="dir" op="equ" val="norm">
              <dgm:alg type="cycle">
                <dgm:param type="stAng" val="0"/>
                <dgm:param type="spanAng" val="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 fact="-1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if>
            <dgm:else name="Name12">
              <dgm:alg type="cycle">
                <dgm:param type="stAng" val="0"/>
                <dgm:param type="spanAng" val="-360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diam" refType="w"/>
                <dgm:constr type="w" for="ch" ptType="node" refType="w"/>
                <dgm:constr type="sibSp" val="15"/>
                <dgm:constr type="userA" for="ch" ptType="sibTrans" refType="diam" op="equ"/>
                <dgm:constr type="wArH" for="ch" ptType="sibTrans" refType="diam" op="equ" fact="0.05"/>
                <dgm:constr type="hArH" for="ch" ptType="sibTrans" refType="diam" op="equ" fact="0.1"/>
                <dgm:constr type="stemThick" for="ch" ptType="sibTrans" refType="diam" op="equ" fact="0.065"/>
                <dgm:constr type="primFontSz" for="ch" ptType="node" op="equ"/>
              </dgm:constrLst>
            </dgm:else>
          </dgm:choose>
          <dgm:ruleLst/>
          <dgm:forEach name="nodesFirstNodeForEach" axis="ch" ptType="node" cnt="1">
            <dgm:layoutNode name="nodeFirstNode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forEach name="sibTransForEach" axis="followSib" ptType="sibTrans" cnt="1">
              <dgm:layoutNode name="sibTransFirstNode" styleLbl="bgShp">
                <dgm:choose name="Name13">
                  <dgm:if name="Name14" func="var" arg="dir" op="equ" val="norm">
                    <dgm:alg type="conn">
                      <dgm:param type="connRout" val="longCurve"/>
                      <dgm:param type="begPts" val="midR"/>
                      <dgm:param type="endPts" val="midL"/>
                      <dgm:param type="dstNode" val="nodeFirstNode"/>
                    </dgm:alg>
                  </dgm:if>
                  <dgm:else name="Name15">
                    <dgm:alg type="conn">
                      <dgm:param type="connRout" val="longCurve"/>
                      <dgm:param type="begPts" val="midL"/>
                      <dgm:param type="endPts" val="midR"/>
                      <dgm:param type="dstNode" val="nodeFirstNode"/>
                    </dgm:alg>
                  </dgm:else>
                </dgm:choose>
                <dgm:shape xmlns:r="http://schemas.openxmlformats.org/officeDocument/2006/relationships" type="conn" r:blip="" zOrderOff="-2">
                  <dgm:adjLst/>
                </dgm:shape>
                <dgm:presOf axis="self"/>
                <dgm:choose name="Name16">
                  <dgm:if name="Name17" axis="par ch" ptType="doc node" func="cnt" op="equ" val="3">
                    <dgm:constrLst>
                      <dgm:constr type="userA"/>
                      <dgm:constr type="diam" refType="userA" fact="1.01"/>
                      <dgm:constr type="begPad" refType="connDist" fact="-0.2"/>
                      <dgm:constr type="endPad" refType="connDist" fact="0.05"/>
                    </dgm:constrLst>
                  </dgm:if>
                  <dgm:if name="Name18" axis="par ch" ptType="doc node" func="cnt" op="equ" val="4">
                    <dgm:constrLst>
                      <dgm:constr type="userA"/>
                      <dgm:constr type="diam" refType="userA" fact="1.26"/>
                      <dgm:constr type="begPad" refType="connDist" fact="-0.2"/>
                      <dgm:constr type="endPad" refType="connDist" fact="0.05"/>
                    </dgm:constrLst>
                  </dgm:if>
                  <dgm:if name="Name19" axis="par ch" ptType="doc node" func="cnt" op="equ" val="5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if>
                  <dgm:if name="Name20" axis="par ch" ptType="doc node" func="cnt" op="equ" val="6">
                    <dgm:constrLst>
                      <dgm:constr type="userA"/>
                      <dgm:constr type="diam" refType="userA" fact="1.1"/>
                      <dgm:constr type="begPad" refType="connDist" fact="-0.2"/>
                      <dgm:constr type="endPad" refType="connDist" fact="0.05"/>
                    </dgm:constrLst>
                  </dgm:if>
                  <dgm:else name="Name21">
                    <dgm:constrLst>
                      <dgm:constr type="userA"/>
                      <dgm:constr type="diam" refType="userA" fact="1.04"/>
                      <dgm:constr type="begPad" refType="connDist" fact="-0.2"/>
                      <dgm:constr type="endPad" refType="connDist" fact="0.05"/>
                    </dgm:constrLst>
                  </dgm:else>
                </dgm:choose>
                <dgm:ruleLst/>
              </dgm:layoutNode>
            </dgm:forEach>
          </dgm:forEach>
          <dgm:forEach name="followingNodesForEach" axis="ch" ptType="node" st="2">
            <dgm:layoutNode name="nodeFollowingNodes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h" refType="w" fact="0.5"/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forEach>
        </dgm:layoutNod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0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21.xml><?xml version="1.0" encoding="utf-8"?>
<dgm:layoutDef xmlns:dgm="http://schemas.openxmlformats.org/drawingml/2006/diagram" xmlns:a="http://schemas.openxmlformats.org/drawingml/2006/main" uniqueId="urn:microsoft.com/office/officeart/2005/8/layout/chart3">
  <dgm:title val=""/>
  <dgm:desc val=""/>
  <dgm:catLst>
    <dgm:cat type="relationship" pri="27000"/>
    <dgm:cat type="cycle" pri="8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ompositeShape">
    <dgm:varLst>
      <dgm:chMax val="7"/>
      <dgm:dir/>
      <dgm:resizeHandles val="exact"/>
    </dgm:varLst>
    <dgm:alg type="composite">
      <dgm:param type="horzAlign" val="ctr"/>
      <dgm:param type="vertAlign" val="mid"/>
      <dgm:param type="ar" val="1"/>
    </dgm:alg>
    <dgm:presOf/>
    <dgm:shape xmlns:r="http://schemas.openxmlformats.org/officeDocument/2006/relationships" r:blip="">
      <dgm:adjLst/>
    </dgm:shape>
    <dgm:choose name="Name0">
      <dgm:if name="Name1" axis="ch" ptType="node" func="cnt" op="equ" val="1">
        <dgm:constrLst>
          <dgm:constr type="l" for="ch" forName="wedge1" refType="w" fact="0.08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205"/>
          <dgm:constr type="t" for="ch" forName="wedge1Tx" refType="h" fact="0.205"/>
          <dgm:constr type="w" for="ch" forName="wedge1Tx" refType="w" fact="0.59"/>
          <dgm:constr type="h" for="ch" forName="wedge1Tx" refType="h" fact="0.59"/>
          <dgm:constr type="primFontSz" for="ch" ptType="node" op="equ"/>
        </dgm:constrLst>
      </dgm:if>
      <dgm:if name="Name2" axis="ch" ptType="node" func="cnt" op="equ" val="2">
        <dgm:constrLst>
          <dgm:constr type="l" for="ch" forName="wedge1" refType="w" fact="0.1"/>
          <dgm:constr type="t" for="ch" forName="wedge1" refType="w" fact="0.08"/>
          <dgm:constr type="w" for="ch" forName="wedge1" refType="w" fact="0.84"/>
          <dgm:constr type="h" for="ch" forName="wedge1" refType="h" fact="0.84"/>
          <dgm:constr type="l" for="ch" forName="wedge1Tx" refType="w" fact="0.52"/>
          <dgm:constr type="t" for="ch" forName="wedge1Tx" refType="h" fact="0.205"/>
          <dgm:constr type="w" for="ch" forName="wedge1Tx" refType="w" fact="0.295"/>
          <dgm:constr type="h" for="ch" forName="wedge1Tx" refType="h" fact="0.59"/>
          <dgm:constr type="l" for="ch" forName="wedge2" refType="w" fact="0.08"/>
          <dgm:constr type="t" for="ch" forName="wedge2" refType="w" fact="0.08"/>
          <dgm:constr type="w" for="ch" forName="wedge2" refType="w" fact="0.84"/>
          <dgm:constr type="h" for="ch" forName="wedge2" refType="h" fact="0.84"/>
          <dgm:constr type="l" for="ch" forName="wedge2Tx" refType="w" fact="0.2"/>
          <dgm:constr type="t" for="ch" forName="wedge2Tx" refType="h" fact="0.205"/>
          <dgm:constr type="w" for="ch" forName="wedge2Tx" refType="w" fact="0.295"/>
          <dgm:constr type="h" for="ch" forName="wedge2Tx" refType="h" fact="0.59"/>
          <dgm:constr type="primFontSz" for="ch" ptType="node" op="equ"/>
        </dgm:constrLst>
      </dgm:if>
      <dgm:if name="Name3" axis="ch" ptType="node" func="cnt" op="equ" val="3">
        <dgm:choose name="Name4">
          <dgm:if name="Name5" func="var" arg="dir" op="equ" val="norm">
            <dgm:constrLst>
              <dgm:constr type="l" for="ch" forName="wedge1" refType="w" fact="0.1233"/>
              <dgm:constr type="t" for="ch" forName="wedge1" refType="w" fact="0.055"/>
              <dgm:constr type="w" for="ch" forName="wedge1" refType="w" fact="0.84"/>
              <dgm:constr type="h" for="ch" forName="wedge1" refType="h" fact="0.84"/>
              <dgm:constr type="l" for="ch" forName="wedge1Tx" refType="w" fact="0.58"/>
              <dgm:constr type="t" for="ch" forName="wedge1Tx" refType="h" fact="0.21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"/>
              <dgm:constr type="t" for="ch" forName="wedge3Tx" refType="h" fact="0.245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if>
          <dgm:else name="Name6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45"/>
              <dgm:constr type="w" for="ch" forName="wedge1Tx" refType="w" fact="0.285"/>
              <dgm:constr type="h" for="ch" forName="wedge1Tx" refType="h" fact="0.2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31"/>
              <dgm:constr type="t" for="ch" forName="wedge2Tx" refType="h" fact="0.61"/>
              <dgm:constr type="w" for="ch" forName="wedge2Tx" refType="w" fact="0.38"/>
              <dgm:constr type="h" for="ch" forName="wedge2Tx" refType="h" fact="0.26"/>
              <dgm:constr type="l" for="ch" forName="wedge3" refType="w" fact="0.0367"/>
              <dgm:constr type="t" for="ch" forName="wedge3" refType="w" fact="0.055"/>
              <dgm:constr type="w" for="ch" forName="wedge3" refType="w" fact="0.84"/>
              <dgm:constr type="h" for="ch" forName="wedge3" refType="h" fact="0.84"/>
              <dgm:constr type="l" for="ch" forName="wedge3Tx" refType="w" fact="0.14"/>
              <dgm:constr type="t" for="ch" forName="wedge3Tx" refType="h" fact="0.21"/>
              <dgm:constr type="w" for="ch" forName="wedge3Tx" refType="w" fact="0.285"/>
              <dgm:constr type="h" for="ch" forName="wedge3Tx" refType="h" fact="0.28"/>
              <dgm:constr type="primFontSz" for="ch" ptType="node" op="equ"/>
            </dgm:constrLst>
          </dgm:else>
        </dgm:choose>
      </dgm:if>
      <dgm:if name="Name7" axis="ch" ptType="node" func="cnt" op="equ" val="4">
        <dgm:choose name="Name8">
          <dgm:if name="Name9" func="var" arg="dir" op="equ" val="norm">
            <dgm:constrLst>
              <dgm:constr type="l" for="ch" forName="wedge1" refType="w" fact="0.1154"/>
              <dgm:constr type="t" for="ch" forName="wedge1" refType="w" fact="0.0446"/>
              <dgm:constr type="w" for="ch" forName="wedge1" refType="w" fact="0.84"/>
              <dgm:constr type="h" for="ch" forName="wedge1" refType="h" fact="0.84"/>
              <dgm:constr type="l" for="ch" forName="wedge1Tx" refType="w" fact="0.545"/>
              <dgm:constr type="t" for="ch" forName="wedge1Tx" refType="h" fact="0.2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75"/>
              <dgm:constr type="t" for="ch" forName="wedge4Tx" refType="h" fact="0.235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if>
          <dgm:else name="Name10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5"/>
              <dgm:constr type="t" for="ch" forName="wedge1Tx" refType="h" fact="0.235"/>
              <dgm:constr type="w" for="ch" forName="wedge1Tx" refType="w" fact="0.31"/>
              <dgm:constr type="h" for="ch" forName="wedge1Tx" refType="h" fact="0.2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515"/>
              <dgm:constr type="t" for="ch" forName="wedge2Tx" refType="h" fact="0.515"/>
              <dgm:constr type="w" for="ch" forName="wedge2Tx" refType="w" fact="0.31"/>
              <dgm:constr type="h" for="ch" forName="wedge2Tx" refType="h" fact="0.2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175"/>
              <dgm:constr type="t" for="ch" forName="wedge3Tx" refType="h" fact="0.515"/>
              <dgm:constr type="w" for="ch" forName="wedge3Tx" refType="w" fact="0.31"/>
              <dgm:constr type="h" for="ch" forName="wedge3Tx" refType="h" fact="0.25"/>
              <dgm:constr type="l" for="ch" forName="wedge4" refType="w" fact="0.0446"/>
              <dgm:constr type="t" for="ch" forName="wedge4" refType="h" fact="0.0446"/>
              <dgm:constr type="w" for="ch" forName="wedge4" refType="w" fact="0.84"/>
              <dgm:constr type="h" for="ch" forName="wedge4" refType="h" fact="0.84"/>
              <dgm:constr type="l" for="ch" forName="wedge4Tx" refType="w" fact="0.145"/>
              <dgm:constr type="t" for="ch" forName="wedge4Tx" refType="h" fact="0.2"/>
              <dgm:constr type="w" for="ch" forName="wedge4Tx" refType="w" fact="0.31"/>
              <dgm:constr type="h" for="ch" forName="wedge4Tx" refType="h" fact="0.25"/>
              <dgm:constr type="primFontSz" for="ch" ptType="node" op="equ"/>
            </dgm:constrLst>
          </dgm:else>
        </dgm:choose>
      </dgm:if>
      <dgm:if name="Name11" axis="ch" ptType="node" func="cnt" op="equ" val="5">
        <dgm:choose name="Name12">
          <dgm:if name="Name13" func="var" arg="dir" op="equ" val="norm">
            <dgm:constrLst>
              <dgm:constr type="l" for="ch" forName="wedge1" refType="w" fact="0.1094"/>
              <dgm:constr type="t" for="ch" forName="wedge1" refType="w" fact="0.0395"/>
              <dgm:constr type="w" for="ch" forName="wedge1" refType="w" fact="0.84"/>
              <dgm:constr type="h" for="ch" forName="wedge1" refType="h" fact="0.84"/>
              <dgm:constr type="l" for="ch" forName="wedge1Tx" refType="w" fact="0.54"/>
              <dgm:constr type="t" for="ch" forName="wedge1Tx" refType="h" fact="0.165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2025"/>
              <dgm:constr type="t" for="ch" forName="wedge5Tx" refType="h" fact="0.208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if>
          <dgm:else name="Name14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1"/>
              <dgm:constr type="t" for="ch" forName="wedge1Tx" refType="h" fact="0.208"/>
              <dgm:constr type="w" for="ch" forName="wedge1Tx" refType="w" fact="0.285"/>
              <dgm:constr type="h" for="ch" forName="wedge1Tx" refType="h" fact="0.19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29"/>
              <dgm:constr type="t" for="ch" forName="wedge2Tx" refType="h" fact="0.46"/>
              <dgm:constr type="w" for="ch" forName="wedge2Tx" refType="w" fact="0.25"/>
              <dgm:constr type="h" for="ch" forName="wedge2Tx" refType="h" fact="0.211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35"/>
              <dgm:constr type="t" for="ch" forName="wedge3Tx" refType="h" fact="0.71"/>
              <dgm:constr type="w" for="ch" forName="wedge3Tx" refType="w" fact="0.3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12"/>
              <dgm:constr type="t" for="ch" forName="wedge4Tx" refType="h" fact="0.46"/>
              <dgm:constr type="w" for="ch" forName="wedge4Tx" refType="w" fact="0.25"/>
              <dgm:constr type="h" for="ch" forName="wedge4Tx" refType="h" fact="0.211"/>
              <dgm:constr type="l" for="ch" forName="wedge5" refType="w" fact="0.0506"/>
              <dgm:constr type="t" for="ch" forName="wedge5" refType="h" fact="0.0395"/>
              <dgm:constr type="w" for="ch" forName="wedge5" refType="w" fact="0.84"/>
              <dgm:constr type="h" for="ch" forName="wedge5" refType="h" fact="0.84"/>
              <dgm:constr type="l" for="ch" forName="wedge5Tx" refType="w" fact="0.18"/>
              <dgm:constr type="t" for="ch" forName="wedge5Tx" refType="h" fact="0.165"/>
              <dgm:constr type="w" for="ch" forName="wedge5Tx" refType="w" fact="0.285"/>
              <dgm:constr type="h" for="ch" forName="wedge5Tx" refType="h" fact="0.195"/>
              <dgm:constr type="primFontSz" for="ch" ptType="node" op="equ"/>
            </dgm:constrLst>
          </dgm:else>
        </dgm:choose>
      </dgm:if>
      <dgm:if name="Name15" axis="ch" ptType="node" func="cnt" op="equ" val="6">
        <dgm:choose name="Name16">
          <dgm:if name="Name17" func="var" arg="dir" op="equ" val="norm">
            <dgm:constrLst>
              <dgm:constr type="l" for="ch" forName="wedge1" refType="w" fact="0.105"/>
              <dgm:constr type="t" for="ch" forName="wedge1" refType="w" fact="0.0367"/>
              <dgm:constr type="w" for="ch" forName="wedge1" refType="w" fact="0.84"/>
              <dgm:constr type="h" for="ch" forName="wedge1" refType="h" fact="0.84"/>
              <dgm:constr type="l" for="ch" forName="wedge1Tx" refType="w" fact="0.534"/>
              <dgm:constr type="t" for="ch" forName="wedge1Tx" refType="h" fact="0.126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246"/>
              <dgm:constr type="t" for="ch" forName="wedge6Tx" refType="h" fact="0.1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if>
          <dgm:else name="Name18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9"/>
              <dgm:constr type="t" for="ch" forName="wedge1Tx" refType="h" fact="0.17"/>
              <dgm:constr type="w" for="ch" forName="wedge1Tx" refType="w" fact="0.245"/>
              <dgm:constr type="h" for="ch" forName="wedge1Tx" refType="h" fact="0.18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415"/>
              <dgm:constr type="w" for="ch" forName="wedge2Tx" refType="w" fact="0.254"/>
              <dgm:constr type="h" for="ch" forName="wedge2Tx" refType="h" fact="0.17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509"/>
              <dgm:constr type="t" for="ch" forName="wedge3Tx" refType="h" fact="0.65"/>
              <dgm:constr type="w" for="ch" forName="wedge3Tx" refType="w" fact="0.245"/>
              <dgm:constr type="h" for="ch" forName="wedge3Tx" refType="h" fact="0.18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246"/>
              <dgm:constr type="t" for="ch" forName="wedge4Tx" refType="h" fact="0.65"/>
              <dgm:constr type="w" for="ch" forName="wedge4Tx" refType="w" fact="0.245"/>
              <dgm:constr type="h" for="ch" forName="wedge4Tx" refType="h" fact="0.18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093"/>
              <dgm:constr type="t" for="ch" forName="wedge5Tx" refType="h" fact="0.415"/>
              <dgm:constr type="w" for="ch" forName="wedge5Tx" refType="w" fact="0.254"/>
              <dgm:constr type="h" for="ch" forName="wedge5Tx" refType="h" fact="0.17"/>
              <dgm:constr type="l" for="ch" forName="wedge6" refType="w" fact="0.055"/>
              <dgm:constr type="t" for="ch" forName="wedge6" refType="h" fact="0.0367"/>
              <dgm:constr type="w" for="ch" forName="wedge6" refType="w" fact="0.84"/>
              <dgm:constr type="h" for="ch" forName="wedge6" refType="h" fact="0.84"/>
              <dgm:constr type="l" for="ch" forName="wedge6Tx" refType="w" fact="0.221"/>
              <dgm:constr type="t" for="ch" forName="wedge6Tx" refType="h" fact="0.1267"/>
              <dgm:constr type="w" for="ch" forName="wedge6Tx" refType="w" fact="0.245"/>
              <dgm:constr type="h" for="ch" forName="wedge6Tx" refType="h" fact="0.18"/>
              <dgm:constr type="primFontSz" for="ch" ptType="node" op="equ"/>
            </dgm:constrLst>
          </dgm:else>
        </dgm:choose>
      </dgm:if>
      <dgm:else name="Name19">
        <dgm:choose name="Name20">
          <dgm:if name="Name21" func="var" arg="dir" op="equ" val="norm">
            <dgm:constrLst>
              <dgm:constr type="l" for="ch" forName="wedge1" refType="w" fact="0.1017"/>
              <dgm:constr type="t" for="ch" forName="wedge1" refType="w" fact="0.035"/>
              <dgm:constr type="w" for="ch" forName="wedge1" refType="w" fact="0.84"/>
              <dgm:constr type="h" for="ch" forName="wedge1" refType="h" fact="0.84"/>
              <dgm:constr type="l" for="ch" forName="wedge1Tx" refType="w" fact="0.53"/>
              <dgm:constr type="t" for="ch" forName="wedge1Tx" refType="h" fact="0.115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8"/>
              <dgm:constr type="t" for="ch" forName="wedge7" refType="h" fact="0.08"/>
              <dgm:constr type="w" for="ch" forName="wedge7" refType="w" fact="0.84"/>
              <dgm:constr type="h" for="ch" forName="wedge7" refType="h" fact="0.84"/>
              <dgm:constr type="l" for="ch" forName="wedge7Tx" refType="w" fact="0.262"/>
              <dgm:constr type="t" for="ch" forName="wedge7Tx" refType="h" fact="0.16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if>
          <dgm:else name="Name22">
            <dgm:constrLst>
              <dgm:constr type="l" for="ch" forName="wedge1" refType="w" fact="0.08"/>
              <dgm:constr type="t" for="ch" forName="wedge1" refType="w" fact="0.08"/>
              <dgm:constr type="w" for="ch" forName="wedge1" refType="w" fact="0.84"/>
              <dgm:constr type="h" for="ch" forName="wedge1" refType="h" fact="0.84"/>
              <dgm:constr type="l" for="ch" forName="wedge1Tx" refType="w" fact="0.508"/>
              <dgm:constr type="t" for="ch" forName="wedge1Tx" refType="h" fact="0.16"/>
              <dgm:constr type="w" for="ch" forName="wedge1Tx" refType="w" fact="0.23"/>
              <dgm:constr type="h" for="ch" forName="wedge1Tx" refType="h" fact="0.145"/>
              <dgm:constr type="l" for="ch" forName="wedge2" refType="w" fact="0.08"/>
              <dgm:constr type="t" for="ch" forName="wedge2" refType="w" fact="0.08"/>
              <dgm:constr type="w" for="ch" forName="wedge2" refType="w" fact="0.84"/>
              <dgm:constr type="h" for="ch" forName="wedge2" refType="h" fact="0.84"/>
              <dgm:constr type="l" for="ch" forName="wedge2Tx" refType="w" fact="0.655"/>
              <dgm:constr type="t" for="ch" forName="wedge2Tx" refType="h" fact="0.38"/>
              <dgm:constr type="w" for="ch" forName="wedge2Tx" refType="w" fact="0.244"/>
              <dgm:constr type="h" for="ch" forName="wedge2Tx" refType="h" fact="0.155"/>
              <dgm:constr type="l" for="ch" forName="wedge3" refType="w" fact="0.08"/>
              <dgm:constr type="t" for="ch" forName="wedge3" refType="w" fact="0.08"/>
              <dgm:constr type="w" for="ch" forName="wedge3" refType="w" fact="0.84"/>
              <dgm:constr type="h" for="ch" forName="wedge3" refType="h" fact="0.84"/>
              <dgm:constr type="l" for="ch" forName="wedge3Tx" refType="w" fact="0.62"/>
              <dgm:constr type="t" for="ch" forName="wedge3Tx" refType="h" fact="0.58"/>
              <dgm:constr type="w" for="ch" forName="wedge3Tx" refType="w" fact="0.22"/>
              <dgm:constr type="h" for="ch" forName="wedge3Tx" refType="h" fact="0.16"/>
              <dgm:constr type="l" for="ch" forName="wedge4" refType="w" fact="0.08"/>
              <dgm:constr type="t" for="ch" forName="wedge4" refType="h" fact="0.08"/>
              <dgm:constr type="w" for="ch" forName="wedge4" refType="w" fact="0.84"/>
              <dgm:constr type="h" for="ch" forName="wedge4" refType="h" fact="0.84"/>
              <dgm:constr type="l" for="ch" forName="wedge4Tx" refType="w" fact="0.3875"/>
              <dgm:constr type="t" for="ch" forName="wedge4Tx" refType="h" fact="0.74"/>
              <dgm:constr type="w" for="ch" forName="wedge4Tx" refType="w" fact="0.225"/>
              <dgm:constr type="h" for="ch" forName="wedge4Tx" refType="h" fact="0.16"/>
              <dgm:constr type="l" for="ch" forName="wedge5" refType="w" fact="0.08"/>
              <dgm:constr type="t" for="ch" forName="wedge5" refType="h" fact="0.08"/>
              <dgm:constr type="w" for="ch" forName="wedge5" refType="w" fact="0.84"/>
              <dgm:constr type="h" for="ch" forName="wedge5" refType="h" fact="0.84"/>
              <dgm:constr type="l" for="ch" forName="wedge5Tx" refType="w" fact="0.16"/>
              <dgm:constr type="t" for="ch" forName="wedge5Tx" refType="h" fact="0.58"/>
              <dgm:constr type="w" for="ch" forName="wedge5Tx" refType="w" fact="0.22"/>
              <dgm:constr type="h" for="ch" forName="wedge5Tx" refType="h" fact="0.16"/>
              <dgm:constr type="l" for="ch" forName="wedge6" refType="w" fact="0.08"/>
              <dgm:constr type="t" for="ch" forName="wedge6" refType="h" fact="0.08"/>
              <dgm:constr type="w" for="ch" forName="wedge6" refType="w" fact="0.84"/>
              <dgm:constr type="h" for="ch" forName="wedge6" refType="h" fact="0.84"/>
              <dgm:constr type="l" for="ch" forName="wedge6Tx" refType="w" fact="0.101"/>
              <dgm:constr type="t" for="ch" forName="wedge6Tx" refType="h" fact="0.38"/>
              <dgm:constr type="w" for="ch" forName="wedge6Tx" refType="w" fact="0.244"/>
              <dgm:constr type="h" for="ch" forName="wedge6Tx" refType="h" fact="0.155"/>
              <dgm:constr type="l" for="ch" forName="wedge7" refType="w" fact="0.0583"/>
              <dgm:constr type="t" for="ch" forName="wedge7" refType="h" fact="0.035"/>
              <dgm:constr type="w" for="ch" forName="wedge7" refType="w" fact="0.84"/>
              <dgm:constr type="h" for="ch" forName="wedge7" refType="h" fact="0.84"/>
              <dgm:constr type="l" for="ch" forName="wedge7Tx" refType="w" fact="0.2403"/>
              <dgm:constr type="t" for="ch" forName="wedge7Tx" refType="h" fact="0.115"/>
              <dgm:constr type="w" for="ch" forName="wedge7Tx" refType="w" fact="0.23"/>
              <dgm:constr type="h" for="ch" forName="wedge7Tx" refType="h" fact="0.145"/>
              <dgm:constr type="primFontSz" for="ch" ptType="node" op="equ"/>
            </dgm:constrLst>
          </dgm:else>
        </dgm:choose>
      </dgm:else>
    </dgm:choose>
    <dgm:ruleLst/>
    <dgm:choose name="Name23">
      <dgm:if name="Name24" axis="ch" ptType="node" func="cnt" op="gte" val="1">
        <dgm:layoutNode name="wedge1">
          <dgm:alg type="sp"/>
          <dgm:choose name="Name25">
            <dgm:if name="Name26" axis="ch" ptType="node" func="cnt" op="equ" val="1">
              <dgm:shape xmlns:r="http://schemas.openxmlformats.org/officeDocument/2006/relationships" type="ellipse" r:blip="">
                <dgm:adjLst/>
              </dgm:shape>
            </dgm:if>
            <dgm:if name="Name27" axis="ch" ptType="node" func="cnt" op="equ" val="2">
              <dgm:shape xmlns:r="http://schemas.openxmlformats.org/officeDocument/2006/relationships" type="pie" r:blip="">
                <dgm:adjLst>
                  <dgm:adj idx="1" val="270"/>
                  <dgm:adj idx="2" val="90"/>
                </dgm:adjLst>
              </dgm:shape>
            </dgm:if>
            <dgm:if name="Name28" axis="ch" ptType="node" func="cnt" op="equ" val="3">
              <dgm:shape xmlns:r="http://schemas.openxmlformats.org/officeDocument/2006/relationships" type="pie" r:blip="">
                <dgm:adjLst>
                  <dgm:adj idx="1" val="270"/>
                  <dgm:adj idx="2" val="30"/>
                </dgm:adjLst>
              </dgm:shape>
            </dgm:if>
            <dgm:if name="Name29" axis="ch" ptType="node" func="cnt" op="equ" val="4">
              <dgm:shape xmlns:r="http://schemas.openxmlformats.org/officeDocument/2006/relationships" type="pie" r:blip="">
                <dgm:adjLst>
                  <dgm:adj idx="1" val="270"/>
                  <dgm:adj idx="2" val="0"/>
                </dgm:adjLst>
              </dgm:shape>
            </dgm:if>
            <dgm:if name="Name30" axis="ch" ptType="node" func="cnt" op="equ" val="5">
              <dgm:shape xmlns:r="http://schemas.openxmlformats.org/officeDocument/2006/relationships" type="pie" r:blip="">
                <dgm:adjLst>
                  <dgm:adj idx="1" val="270"/>
                  <dgm:adj idx="2" val="342"/>
                </dgm:adjLst>
              </dgm:shape>
            </dgm:if>
            <dgm:if name="Name31" axis="ch" ptType="node" func="cnt" op="equ" val="6">
              <dgm:shape xmlns:r="http://schemas.openxmlformats.org/officeDocument/2006/relationships" type="pie" r:blip="">
                <dgm:adjLst>
                  <dgm:adj idx="1" val="270"/>
                  <dgm:adj idx="2" val="330"/>
                </dgm:adjLst>
              </dgm:shape>
            </dgm:if>
            <dgm:else name="Name32">
              <dgm:shape xmlns:r="http://schemas.openxmlformats.org/officeDocument/2006/relationships" type="pie" r:blip="">
                <dgm:adjLst>
                  <dgm:adj idx="1" val="270"/>
                  <dgm:adj idx="2" val="321.4286"/>
                </dgm:adjLst>
              </dgm:shape>
            </dgm:else>
          </dgm:choose>
          <dgm:choose name="Name33">
            <dgm:if name="Name34" func="var" arg="dir" op="equ" val="norm">
              <dgm:presOf axis="ch desOrSelf" ptType="node node" st="1 1" cnt="1 0"/>
            </dgm:if>
            <dgm:else name="Name35">
              <dgm:choose name="Name36">
                <dgm:if name="Name37" axis="ch" ptType="node" func="cnt" op="equ" val="1">
                  <dgm:presOf axis="ch desOrSelf" ptType="node node" st="1 1" cnt="1 0"/>
                </dgm:if>
                <dgm:if name="Name38" axis="ch" ptType="node" func="cnt" op="equ" val="2">
                  <dgm:presOf axis="ch desOrSelf" ptType="node node" st="2 1" cnt="1 0"/>
                </dgm:if>
                <dgm:if name="Name39" axis="ch" ptType="node" func="cnt" op="equ" val="3">
                  <dgm:presOf axis="ch desOrSelf" ptType="node node" st="3 1" cnt="1 0"/>
                </dgm:if>
                <dgm:if name="Name40" axis="ch" ptType="node" func="cnt" op="equ" val="4">
                  <dgm:presOf axis="ch desOrSelf" ptType="node node" st="4 1" cnt="1 0"/>
                </dgm:if>
                <dgm:if name="Name41" axis="ch" ptType="node" func="cnt" op="equ" val="5">
                  <dgm:presOf axis="ch desOrSelf" ptType="node node" st="5 1" cnt="1 0"/>
                </dgm:if>
                <dgm:if name="Name42" axis="ch" ptType="node" func="cnt" op="equ" val="6">
                  <dgm:presOf axis="ch desOrSelf" ptType="node node" st="6 1" cnt="1 0"/>
                </dgm:if>
                <dgm:else name="Name43">
                  <dgm:presOf axis="ch desOrSelf" ptType="node node" st="7 1" cnt="1 0"/>
                </dgm:else>
              </dgm:choose>
            </dgm:else>
          </dgm:choose>
          <dgm:constrLst/>
          <dgm:ruleLst/>
        </dgm:layoutNode>
        <dgm:layoutNode name="wedge1Tx" moveWith="wedg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44">
            <dgm:if name="Name45" func="var" arg="dir" op="equ" val="norm">
              <dgm:presOf axis="ch desOrSelf" ptType="node node" st="1 1" cnt="1 0"/>
            </dgm:if>
            <dgm:else name="Name46">
              <dgm:choose name="Name47">
                <dgm:if name="Name48" axis="ch" ptType="node" func="cnt" op="equ" val="1">
                  <dgm:presOf axis="ch desOrSelf" ptType="node node" st="1 1" cnt="1 0"/>
                </dgm:if>
                <dgm:if name="Name49" axis="ch" ptType="node" func="cnt" op="equ" val="2">
                  <dgm:presOf axis="ch desOrSelf" ptType="node node" st="2 1" cnt="1 0"/>
                </dgm:if>
                <dgm:if name="Name50" axis="ch" ptType="node" func="cnt" op="equ" val="3">
                  <dgm:presOf axis="ch desOrSelf" ptType="node node" st="3 1" cnt="1 0"/>
                </dgm:if>
                <dgm:if name="Name51" axis="ch" ptType="node" func="cnt" op="equ" val="4">
                  <dgm:presOf axis="ch desOrSelf" ptType="node node" st="4 1" cnt="1 0"/>
                </dgm:if>
                <dgm:if name="Name52" axis="ch" ptType="node" func="cnt" op="equ" val="5">
                  <dgm:presOf axis="ch desOrSelf" ptType="node node" st="5 1" cnt="1 0"/>
                </dgm:if>
                <dgm:if name="Name53" axis="ch" ptType="node" func="cnt" op="equ" val="6">
                  <dgm:presOf axis="ch desOrSelf" ptType="node node" st="6 1" cnt="1 0"/>
                </dgm:if>
                <dgm:else name="Name54">
                  <dgm:presOf axis="ch desOrSelf" ptType="node node" st="7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55"/>
    </dgm:choose>
    <dgm:choose name="Name56">
      <dgm:if name="Name57" axis="ch" ptType="node" func="cnt" op="gte" val="2">
        <dgm:layoutNode name="wedge2">
          <dgm:alg type="sp"/>
          <dgm:choose name="Name58">
            <dgm:if name="Name59" axis="ch" ptType="node" func="cnt" op="equ" val="2">
              <dgm:shape xmlns:r="http://schemas.openxmlformats.org/officeDocument/2006/relationships" type="pie" r:blip="">
                <dgm:adjLst>
                  <dgm:adj idx="1" val="90"/>
                  <dgm:adj idx="2" val="270"/>
                </dgm:adjLst>
              </dgm:shape>
            </dgm:if>
            <dgm:if name="Name60" axis="ch" ptType="node" func="cnt" op="equ" val="3">
              <dgm:shape xmlns:r="http://schemas.openxmlformats.org/officeDocument/2006/relationships" type="pie" r:blip="">
                <dgm:adjLst>
                  <dgm:adj idx="1" val="30"/>
                  <dgm:adj idx="2" val="150"/>
                </dgm:adjLst>
              </dgm:shape>
            </dgm:if>
            <dgm:if name="Name61" axis="ch" ptType="node" func="cnt" op="equ" val="4">
              <dgm:shape xmlns:r="http://schemas.openxmlformats.org/officeDocument/2006/relationships" type="pie" r:blip="">
                <dgm:adjLst>
                  <dgm:adj idx="1" val="0"/>
                  <dgm:adj idx="2" val="90"/>
                </dgm:adjLst>
              </dgm:shape>
            </dgm:if>
            <dgm:if name="Name62" axis="ch" ptType="node" func="cnt" op="equ" val="5">
              <dgm:shape xmlns:r="http://schemas.openxmlformats.org/officeDocument/2006/relationships" type="pie" r:blip="">
                <dgm:adjLst>
                  <dgm:adj idx="1" val="342"/>
                  <dgm:adj idx="2" val="54"/>
                </dgm:adjLst>
              </dgm:shape>
            </dgm:if>
            <dgm:if name="Name63" axis="ch" ptType="node" func="cnt" op="equ" val="6">
              <dgm:shape xmlns:r="http://schemas.openxmlformats.org/officeDocument/2006/relationships" type="pie" r:blip="">
                <dgm:adjLst>
                  <dgm:adj idx="1" val="330"/>
                  <dgm:adj idx="2" val="30"/>
                </dgm:adjLst>
              </dgm:shape>
            </dgm:if>
            <dgm:else name="Name64">
              <dgm:shape xmlns:r="http://schemas.openxmlformats.org/officeDocument/2006/relationships" type="pie" r:blip="">
                <dgm:adjLst>
                  <dgm:adj idx="1" val="321.4286"/>
                  <dgm:adj idx="2" val="12.85714"/>
                </dgm:adjLst>
              </dgm:shape>
            </dgm:else>
          </dgm:choose>
          <dgm:choose name="Name65">
            <dgm:if name="Name66" func="var" arg="dir" op="equ" val="norm">
              <dgm:presOf axis="ch desOrSelf" ptType="node node" st="2 1" cnt="1 0"/>
            </dgm:if>
            <dgm:else name="Name67">
              <dgm:choose name="Name68">
                <dgm:if name="Name69" axis="ch" ptType="node" func="cnt" op="equ" val="2">
                  <dgm:presOf axis="ch desOrSelf" ptType="node node" st="1 1" cnt="1 0"/>
                </dgm:if>
                <dgm:if name="Name70" axis="ch" ptType="node" func="cnt" op="equ" val="3">
                  <dgm:presOf axis="ch desOrSelf" ptType="node node" st="2 1" cnt="1 0"/>
                </dgm:if>
                <dgm:if name="Name71" axis="ch" ptType="node" func="cnt" op="equ" val="4">
                  <dgm:presOf axis="ch desOrSelf" ptType="node node" st="3 1" cnt="1 0"/>
                </dgm:if>
                <dgm:if name="Name72" axis="ch" ptType="node" func="cnt" op="equ" val="5">
                  <dgm:presOf axis="ch desOrSelf" ptType="node node" st="4 1" cnt="1 0"/>
                </dgm:if>
                <dgm:if name="Name73" axis="ch" ptType="node" func="cnt" op="equ" val="6">
                  <dgm:presOf axis="ch desOrSelf" ptType="node node" st="5 1" cnt="1 0"/>
                </dgm:if>
                <dgm:else name="Name74">
                  <dgm:presOf axis="ch desOrSelf" ptType="node node" st="6 1" cnt="1 0"/>
                </dgm:else>
              </dgm:choose>
            </dgm:else>
          </dgm:choose>
          <dgm:constrLst/>
          <dgm:ruleLst/>
        </dgm:layoutNode>
        <dgm:layoutNode name="wedge2Tx" moveWith="wedge2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75">
            <dgm:if name="Name76" func="var" arg="dir" op="equ" val="norm">
              <dgm:presOf axis="ch desOrSelf" ptType="node node" st="2 1" cnt="1 0"/>
            </dgm:if>
            <dgm:else name="Name77">
              <dgm:choose name="Name78">
                <dgm:if name="Name79" axis="ch" ptType="node" func="cnt" op="equ" val="2">
                  <dgm:presOf axis="ch desOrSelf" ptType="node node" st="1 1" cnt="1 0"/>
                </dgm:if>
                <dgm:if name="Name80" axis="ch" ptType="node" func="cnt" op="equ" val="3">
                  <dgm:presOf axis="ch desOrSelf" ptType="node node" st="2 1" cnt="1 0"/>
                </dgm:if>
                <dgm:if name="Name81" axis="ch" ptType="node" func="cnt" op="equ" val="4">
                  <dgm:presOf axis="ch desOrSelf" ptType="node node" st="3 1" cnt="1 0"/>
                </dgm:if>
                <dgm:if name="Name82" axis="ch" ptType="node" func="cnt" op="equ" val="5">
                  <dgm:presOf axis="ch desOrSelf" ptType="node node" st="4 1" cnt="1 0"/>
                </dgm:if>
                <dgm:if name="Name83" axis="ch" ptType="node" func="cnt" op="equ" val="6">
                  <dgm:presOf axis="ch desOrSelf" ptType="node node" st="5 1" cnt="1 0"/>
                </dgm:if>
                <dgm:else name="Name84">
                  <dgm:presOf axis="ch desOrSelf" ptType="node node" st="6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85"/>
    </dgm:choose>
    <dgm:choose name="Name86">
      <dgm:if name="Name87" axis="ch" ptType="node" func="cnt" op="gte" val="3">
        <dgm:layoutNode name="wedge3">
          <dgm:alg type="sp"/>
          <dgm:choose name="Name88">
            <dgm:if name="Name89" axis="ch" ptType="node" func="cnt" op="equ" val="3">
              <dgm:shape xmlns:r="http://schemas.openxmlformats.org/officeDocument/2006/relationships" type="pie" r:blip="">
                <dgm:adjLst>
                  <dgm:adj idx="1" val="150"/>
                  <dgm:adj idx="2" val="270"/>
                </dgm:adjLst>
              </dgm:shape>
            </dgm:if>
            <dgm:if name="Name90" axis="ch" ptType="node" func="cnt" op="equ" val="4">
              <dgm:shape xmlns:r="http://schemas.openxmlformats.org/officeDocument/2006/relationships" type="pie" r:blip="">
                <dgm:adjLst>
                  <dgm:adj idx="1" val="90"/>
                  <dgm:adj idx="2" val="180"/>
                </dgm:adjLst>
              </dgm:shape>
            </dgm:if>
            <dgm:if name="Name91" axis="ch" ptType="node" func="cnt" op="equ" val="5">
              <dgm:shape xmlns:r="http://schemas.openxmlformats.org/officeDocument/2006/relationships" type="pie" r:blip="">
                <dgm:adjLst>
                  <dgm:adj idx="1" val="54"/>
                  <dgm:adj idx="2" val="126"/>
                </dgm:adjLst>
              </dgm:shape>
            </dgm:if>
            <dgm:if name="Name92" axis="ch" ptType="node" func="cnt" op="equ" val="6">
              <dgm:shape xmlns:r="http://schemas.openxmlformats.org/officeDocument/2006/relationships" type="pie" r:blip="">
                <dgm:adjLst>
                  <dgm:adj idx="1" val="30"/>
                  <dgm:adj idx="2" val="90"/>
                </dgm:adjLst>
              </dgm:shape>
            </dgm:if>
            <dgm:else name="Name93">
              <dgm:shape xmlns:r="http://schemas.openxmlformats.org/officeDocument/2006/relationships" type="pie" r:blip="">
                <dgm:adjLst>
                  <dgm:adj idx="1" val="12.85714"/>
                  <dgm:adj idx="2" val="64.28571"/>
                </dgm:adjLst>
              </dgm:shape>
            </dgm:else>
          </dgm:choose>
          <dgm:choose name="Name94">
            <dgm:if name="Name95" func="var" arg="dir" op="equ" val="norm">
              <dgm:presOf axis="ch desOrSelf" ptType="node node" st="3 1" cnt="1 0"/>
            </dgm:if>
            <dgm:else name="Name96">
              <dgm:choose name="Name97">
                <dgm:if name="Name98" axis="ch" ptType="node" func="cnt" op="equ" val="3">
                  <dgm:presOf axis="ch desOrSelf" ptType="node node" st="1 1" cnt="1 0"/>
                </dgm:if>
                <dgm:if name="Name99" axis="ch" ptType="node" func="cnt" op="equ" val="4">
                  <dgm:presOf axis="ch desOrSelf" ptType="node node" st="2 1" cnt="1 0"/>
                </dgm:if>
                <dgm:if name="Name100" axis="ch" ptType="node" func="cnt" op="equ" val="5">
                  <dgm:presOf axis="ch desOrSelf" ptType="node node" st="3 1" cnt="1 0"/>
                </dgm:if>
                <dgm:if name="Name101" axis="ch" ptType="node" func="cnt" op="equ" val="6">
                  <dgm:presOf axis="ch desOrSelf" ptType="node node" st="4 1" cnt="1 0"/>
                </dgm:if>
                <dgm:else name="Name102">
                  <dgm:presOf axis="ch desOrSelf" ptType="node node" st="5 1" cnt="1 0"/>
                </dgm:else>
              </dgm:choose>
            </dgm:else>
          </dgm:choose>
          <dgm:constrLst/>
          <dgm:ruleLst/>
        </dgm:layoutNode>
        <dgm:layoutNode name="wedge3Tx" moveWith="wedge3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03">
            <dgm:if name="Name104" func="var" arg="dir" op="equ" val="norm">
              <dgm:presOf axis="ch desOrSelf" ptType="node node" st="3 1" cnt="1 0"/>
            </dgm:if>
            <dgm:else name="Name105">
              <dgm:choose name="Name106">
                <dgm:if name="Name107" axis="ch" ptType="node" func="cnt" op="equ" val="3">
                  <dgm:presOf axis="ch desOrSelf" ptType="node node" st="1 1" cnt="1 0"/>
                </dgm:if>
                <dgm:if name="Name108" axis="ch" ptType="node" func="cnt" op="equ" val="4">
                  <dgm:presOf axis="ch desOrSelf" ptType="node node" st="2 1" cnt="1 0"/>
                </dgm:if>
                <dgm:if name="Name109" axis="ch" ptType="node" func="cnt" op="equ" val="5">
                  <dgm:presOf axis="ch desOrSelf" ptType="node node" st="3 1" cnt="1 0"/>
                </dgm:if>
                <dgm:if name="Name110" axis="ch" ptType="node" func="cnt" op="equ" val="6">
                  <dgm:presOf axis="ch desOrSelf" ptType="node node" st="4 1" cnt="1 0"/>
                </dgm:if>
                <dgm:else name="Name111">
                  <dgm:presOf axis="ch desOrSelf" ptType="node node" st="5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12"/>
    </dgm:choose>
    <dgm:choose name="Name113">
      <dgm:if name="Name114" axis="ch" ptType="node" func="cnt" op="gte" val="4">
        <dgm:layoutNode name="wedge4">
          <dgm:alg type="sp"/>
          <dgm:choose name="Name115">
            <dgm:if name="Name116" axis="ch" ptType="node" func="cnt" op="equ" val="4">
              <dgm:shape xmlns:r="http://schemas.openxmlformats.org/officeDocument/2006/relationships" type="pie" r:blip="">
                <dgm:adjLst>
                  <dgm:adj idx="1" val="180"/>
                  <dgm:adj idx="2" val="270"/>
                </dgm:adjLst>
              </dgm:shape>
            </dgm:if>
            <dgm:if name="Name117" axis="ch" ptType="node" func="cnt" op="equ" val="5">
              <dgm:shape xmlns:r="http://schemas.openxmlformats.org/officeDocument/2006/relationships" type="pie" r:blip="">
                <dgm:adjLst>
                  <dgm:adj idx="1" val="126"/>
                  <dgm:adj idx="2" val="198"/>
                </dgm:adjLst>
              </dgm:shape>
            </dgm:if>
            <dgm:if name="Name118" axis="ch" ptType="node" func="cnt" op="equ" val="6">
              <dgm:shape xmlns:r="http://schemas.openxmlformats.org/officeDocument/2006/relationships" type="pie" r:blip="">
                <dgm:adjLst>
                  <dgm:adj idx="1" val="90"/>
                  <dgm:adj idx="2" val="150"/>
                </dgm:adjLst>
              </dgm:shape>
            </dgm:if>
            <dgm:else name="Name119">
              <dgm:shape xmlns:r="http://schemas.openxmlformats.org/officeDocument/2006/relationships" type="pie" r:blip="">
                <dgm:adjLst>
                  <dgm:adj idx="1" val="64.2871"/>
                  <dgm:adj idx="2" val="115.7143"/>
                </dgm:adjLst>
              </dgm:shape>
            </dgm:else>
          </dgm:choose>
          <dgm:choose name="Name120">
            <dgm:if name="Name121" func="var" arg="dir" op="equ" val="norm">
              <dgm:presOf axis="ch desOrSelf" ptType="node node" st="4 1" cnt="1 0"/>
            </dgm:if>
            <dgm:else name="Name122">
              <dgm:choose name="Name123">
                <dgm:if name="Name124" axis="ch" ptType="node" func="cnt" op="equ" val="4">
                  <dgm:presOf axis="ch desOrSelf" ptType="node node" st="1 1" cnt="1 0"/>
                </dgm:if>
                <dgm:if name="Name125" axis="ch" ptType="node" func="cnt" op="equ" val="5">
                  <dgm:presOf axis="ch desOrSelf" ptType="node node" st="2 1" cnt="1 0"/>
                </dgm:if>
                <dgm:if name="Name126" axis="ch" ptType="node" func="cnt" op="equ" val="6">
                  <dgm:presOf axis="ch desOrSelf" ptType="node node" st="3 1" cnt="1 0"/>
                </dgm:if>
                <dgm:else name="Name127">
                  <dgm:presOf axis="ch desOrSelf" ptType="node node" st="4 1" cnt="1 0"/>
                </dgm:else>
              </dgm:choose>
            </dgm:else>
          </dgm:choose>
          <dgm:constrLst/>
          <dgm:ruleLst/>
        </dgm:layoutNode>
        <dgm:layoutNode name="wedge4Tx" moveWith="wedge4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28">
            <dgm:if name="Name129" func="var" arg="dir" op="equ" val="norm">
              <dgm:presOf axis="ch desOrSelf" ptType="node node" st="4 1" cnt="1 0"/>
            </dgm:if>
            <dgm:else name="Name130">
              <dgm:choose name="Name131">
                <dgm:if name="Name132" axis="ch" ptType="node" func="cnt" op="equ" val="4">
                  <dgm:presOf axis="ch desOrSelf" ptType="node node" st="1 1" cnt="1 0"/>
                </dgm:if>
                <dgm:if name="Name133" axis="ch" ptType="node" func="cnt" op="equ" val="5">
                  <dgm:presOf axis="ch desOrSelf" ptType="node node" st="2 1" cnt="1 0"/>
                </dgm:if>
                <dgm:if name="Name134" axis="ch" ptType="node" func="cnt" op="equ" val="6">
                  <dgm:presOf axis="ch desOrSelf" ptType="node node" st="3 1" cnt="1 0"/>
                </dgm:if>
                <dgm:else name="Name135">
                  <dgm:presOf axis="ch desOrSelf" ptType="node node" st="4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36"/>
    </dgm:choose>
    <dgm:choose name="Name137">
      <dgm:if name="Name138" axis="ch" ptType="node" func="cnt" op="gte" val="5">
        <dgm:layoutNode name="wedge5">
          <dgm:alg type="sp"/>
          <dgm:choose name="Name139">
            <dgm:if name="Name140" axis="ch" ptType="node" func="cnt" op="equ" val="5">
              <dgm:shape xmlns:r="http://schemas.openxmlformats.org/officeDocument/2006/relationships" type="pie" r:blip="">
                <dgm:adjLst>
                  <dgm:adj idx="1" val="198"/>
                  <dgm:adj idx="2" val="270"/>
                </dgm:adjLst>
              </dgm:shape>
            </dgm:if>
            <dgm:if name="Name141" axis="ch" ptType="node" func="cnt" op="equ" val="6">
              <dgm:shape xmlns:r="http://schemas.openxmlformats.org/officeDocument/2006/relationships" type="pie" r:blip="">
                <dgm:adjLst>
                  <dgm:adj idx="1" val="150"/>
                  <dgm:adj idx="2" val="210"/>
                </dgm:adjLst>
              </dgm:shape>
            </dgm:if>
            <dgm:else name="Name142">
              <dgm:shape xmlns:r="http://schemas.openxmlformats.org/officeDocument/2006/relationships" type="pie" r:blip="">
                <dgm:adjLst>
                  <dgm:adj idx="1" val="115.7143"/>
                  <dgm:adj idx="2" val="167.1429"/>
                </dgm:adjLst>
              </dgm:shape>
            </dgm:else>
          </dgm:choose>
          <dgm:choose name="Name143">
            <dgm:if name="Name144" func="var" arg="dir" op="equ" val="norm">
              <dgm:presOf axis="ch desOrSelf" ptType="node node" st="5 1" cnt="1 0"/>
            </dgm:if>
            <dgm:else name="Name145">
              <dgm:choose name="Name146">
                <dgm:if name="Name147" axis="ch" ptType="node" func="cnt" op="equ" val="5">
                  <dgm:presOf axis="ch desOrSelf" ptType="node node" st="1 1" cnt="1 0"/>
                </dgm:if>
                <dgm:if name="Name148" axis="ch" ptType="node" func="cnt" op="equ" val="6">
                  <dgm:presOf axis="ch desOrSelf" ptType="node node" st="2 1" cnt="1 0"/>
                </dgm:if>
                <dgm:else name="Name149">
                  <dgm:presOf axis="ch desOrSelf" ptType="node node" st="3 1" cnt="1 0"/>
                </dgm:else>
              </dgm:choose>
            </dgm:else>
          </dgm:choose>
          <dgm:constrLst/>
          <dgm:ruleLst/>
        </dgm:layoutNode>
        <dgm:layoutNode name="wedge5Tx" moveWith="wedge5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50">
            <dgm:if name="Name151" func="var" arg="dir" op="equ" val="norm">
              <dgm:presOf axis="ch desOrSelf" ptType="node node" st="5 1" cnt="1 0"/>
            </dgm:if>
            <dgm:else name="Name152">
              <dgm:choose name="Name153">
                <dgm:if name="Name154" axis="ch" ptType="node" func="cnt" op="equ" val="5">
                  <dgm:presOf axis="ch desOrSelf" ptType="node node" st="1 1" cnt="1 0"/>
                </dgm:if>
                <dgm:if name="Name155" axis="ch" ptType="node" func="cnt" op="equ" val="6">
                  <dgm:presOf axis="ch desOrSelf" ptType="node node" st="2 1" cnt="1 0"/>
                </dgm:if>
                <dgm:else name="Name156">
                  <dgm:presOf axis="ch desOrSelf" ptType="node node" st="3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57"/>
    </dgm:choose>
    <dgm:choose name="Name158">
      <dgm:if name="Name159" axis="ch" ptType="node" func="cnt" op="gte" val="6">
        <dgm:layoutNode name="wedge6">
          <dgm:alg type="sp"/>
          <dgm:choose name="Name160">
            <dgm:if name="Name161" axis="ch" ptType="node" func="cnt" op="equ" val="6">
              <dgm:shape xmlns:r="http://schemas.openxmlformats.org/officeDocument/2006/relationships" type="pie" r:blip="">
                <dgm:adjLst>
                  <dgm:adj idx="1" val="210"/>
                  <dgm:adj idx="2" val="270"/>
                </dgm:adjLst>
              </dgm:shape>
            </dgm:if>
            <dgm:else name="Name162">
              <dgm:shape xmlns:r="http://schemas.openxmlformats.org/officeDocument/2006/relationships" type="pie" r:blip="">
                <dgm:adjLst>
                  <dgm:adj idx="1" val="167.1429"/>
                  <dgm:adj idx="2" val="218.5714"/>
                </dgm:adjLst>
              </dgm:shape>
            </dgm:else>
          </dgm:choose>
          <dgm:choose name="Name163">
            <dgm:if name="Name164" func="var" arg="dir" op="equ" val="norm">
              <dgm:presOf axis="ch desOrSelf" ptType="node node" st="6 1" cnt="1 0"/>
            </dgm:if>
            <dgm:else name="Name165">
              <dgm:choose name="Name166">
                <dgm:if name="Name167" axis="ch" ptType="node" func="cnt" op="equ" val="6">
                  <dgm:presOf axis="ch desOrSelf" ptType="node node" st="1 1" cnt="1 0"/>
                </dgm:if>
                <dgm:else name="Name168">
                  <dgm:presOf axis="ch desOrSelf" ptType="node node" st="2 1" cnt="1 0"/>
                </dgm:else>
              </dgm:choose>
            </dgm:else>
          </dgm:choose>
          <dgm:constrLst/>
          <dgm:ruleLst/>
        </dgm:layoutNode>
        <dgm:layoutNode name="wedge6Tx" moveWith="wedge6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69">
            <dgm:if name="Name170" func="var" arg="dir" op="equ" val="norm">
              <dgm:presOf axis="ch desOrSelf" ptType="node node" st="6 1" cnt="1 0"/>
            </dgm:if>
            <dgm:else name="Name171">
              <dgm:choose name="Name172">
                <dgm:if name="Name173" axis="ch" ptType="node" func="cnt" op="equ" val="6">
                  <dgm:presOf axis="ch desOrSelf" ptType="node node" st="1 1" cnt="1 0"/>
                </dgm:if>
                <dgm:else name="Name174">
                  <dgm:presOf axis="ch desOrSelf" ptType="node node" st="2 1" cnt="1 0"/>
                </dgm:else>
              </dgm:choose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75"/>
    </dgm:choose>
    <dgm:choose name="Name176">
      <dgm:if name="Name177" axis="ch" ptType="node" func="cnt" op="gte" val="7">
        <dgm:layoutNode name="wedge7">
          <dgm:alg type="sp"/>
          <dgm:shape xmlns:r="http://schemas.openxmlformats.org/officeDocument/2006/relationships" type="pie" r:blip="">
            <dgm:adjLst>
              <dgm:adj idx="1" val="218.5714"/>
              <dgm:adj idx="2" val="270"/>
            </dgm:adjLst>
          </dgm:shape>
          <dgm:choose name="Name178">
            <dgm:if name="Name179" func="var" arg="dir" op="equ" val="norm">
              <dgm:presOf axis="ch desOrSelf" ptType="node node" st="7 1" cnt="1 0"/>
            </dgm:if>
            <dgm:else name="Name180">
              <dgm:presOf axis="ch desOrSelf" ptType="node node" st="1 1" cnt="1 0"/>
            </dgm:else>
          </dgm:choose>
          <dgm:constrLst/>
          <dgm:ruleLst/>
        </dgm:layoutNode>
        <dgm:layoutNode name="wedge7Tx" moveWith="wedge7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choose name="Name181">
            <dgm:if name="Name182" func="var" arg="dir" op="equ" val="norm">
              <dgm:presOf axis="ch desOrSelf" ptType="node node" st="7 1" cnt="1 0"/>
            </dgm:if>
            <dgm:else name="Name183">
              <dgm:presOf axis="ch desOrSelf" ptType="node node" st="1 1" cnt="1 0"/>
            </dgm:else>
          </dgm:choose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if>
      <dgm:else name="Name184"/>
    </dgm:choose>
  </dgm:layoutNode>
</dgm:layoutDef>
</file>

<file path=ppt/diagrams/layout2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3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4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5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6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7.xml><?xml version="1.0" encoding="utf-8"?>
<dgm:layoutDef xmlns:dgm="http://schemas.openxmlformats.org/drawingml/2006/diagram" xmlns:a="http://schemas.openxmlformats.org/drawingml/2006/main" uniqueId="urn:microsoft.com/office/officeart/2005/8/layout/default#3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9.xml><?xml version="1.0" encoding="utf-8"?>
<dgm:layoutDef xmlns:dgm="http://schemas.openxmlformats.org/drawingml/2006/diagram" xmlns:a="http://schemas.openxmlformats.org/drawingml/2006/main" uniqueId="urn:microsoft.com/office/officeart/2005/8/layout/funnel1">
  <dgm:title val=""/>
  <dgm:desc val=""/>
  <dgm:catLst>
    <dgm:cat type="relationship" pri="2000"/>
    <dgm:cat type="process" pri="2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4"/>
      <dgm:resizeHandles val="exact"/>
    </dgm:varLst>
    <dgm:alg type="composite">
      <dgm:param type="ar" val="1.25"/>
    </dgm:alg>
    <dgm:shape xmlns:r="http://schemas.openxmlformats.org/officeDocument/2006/relationships" r:blip="">
      <dgm:adjLst/>
    </dgm:shape>
    <dgm:presOf/>
    <dgm:choose name="Name1">
      <dgm:if name="Name2" axis="ch" ptType="node" func="cnt" op="equ" val="2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w" for="ch" forName="item1" refType="w" fact="0.35"/>
          <dgm:constr type="h" for="ch" forName="item1" refType="w" fact="0.35"/>
          <dgm:constr type="t" for="ch" forName="item1" refType="h" fact="0.05"/>
          <dgm:constr type="l" for="ch" forName="item1" refType="w" fact="0.125"/>
          <dgm:constr type="primFontSz" for="ch" forName="item1" op="equ" val="65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if>
      <dgm:else name="Name3">
        <dgm:constrLst>
          <dgm:constr type="w" for="ch" forName="ellipse" refType="w" fact="0.645"/>
          <dgm:constr type="h" for="ch" forName="ellipse" refType="h" fact="0.28"/>
          <dgm:constr type="t" for="ch" forName="ellipse" refType="w" fact="0.0275"/>
          <dgm:constr type="l" for="ch" forName="ellipse" refType="w" fact="0.0265"/>
          <dgm:constr type="w" for="ch" forName="arrow1" refType="w" fact="0.125"/>
          <dgm:constr type="h" for="ch" forName="arrow1" refType="h" fact="0.1"/>
          <dgm:constr type="t" for="ch" forName="arrow1" refType="h" fact="0.72"/>
          <dgm:constr type="l" for="ch" forName="arrow1" refType="w" fact="0.2875"/>
          <dgm:constr type="w" for="ch" forName="rectangle" refType="w" fact="0.6"/>
          <dgm:constr type="h" for="ch" forName="rectangle" refType="w" refFor="ch" refForName="rectangle" fact="0.25"/>
          <dgm:constr type="t" for="ch" forName="rectangle" refType="h" fact="0.8"/>
          <dgm:constr type="l" for="ch" forName="rectangle" refType="w" fact="0.05"/>
          <dgm:constr type="primFontSz" for="ch" forName="rectangle" val="65"/>
          <dgm:constr type="w" for="ch" forName="item1" refType="w" fact="0.225"/>
          <dgm:constr type="h" for="ch" forName="item1" refType="w" fact="0.225"/>
          <dgm:constr type="t" for="ch" forName="item1" refType="h" fact="0.336"/>
          <dgm:constr type="l" for="ch" forName="item1" refType="w" fact="0.261"/>
          <dgm:constr type="primFontSz" for="ch" forName="item1" val="65"/>
          <dgm:constr type="w" for="ch" forName="item2" refType="w" fact="0.225"/>
          <dgm:constr type="h" for="ch" forName="item2" refType="w" fact="0.225"/>
          <dgm:constr type="t" for="ch" forName="item2" refType="h" fact="0.125"/>
          <dgm:constr type="l" for="ch" forName="item2" refType="w" fact="0.1"/>
          <dgm:constr type="primFontSz" for="ch" forName="item2" refType="primFontSz" refFor="ch" refForName="item1" op="equ"/>
          <dgm:constr type="w" for="ch" forName="item3" refType="w" fact="0.225"/>
          <dgm:constr type="h" for="ch" forName="item3" refType="w" fact="0.225"/>
          <dgm:constr type="t" for="ch" forName="item3" refType="h" fact="0.057"/>
          <dgm:constr type="l" for="ch" forName="item3" refType="w" fact="0.33"/>
          <dgm:constr type="primFontSz" for="ch" forName="item3" refType="primFontSz" refFor="ch" refForName="item1" op="equ"/>
          <dgm:constr type="w" for="ch" forName="funnel" refType="w" fact="0.7"/>
          <dgm:constr type="h" for="ch" forName="funnel" refType="h" fact="0.7"/>
          <dgm:constr type="t" for="ch" forName="funnel"/>
          <dgm:constr type="l" for="ch" forName="funnel"/>
        </dgm:constrLst>
      </dgm:else>
    </dgm:choose>
    <dgm:ruleLst/>
    <dgm:choose name="Name4">
      <dgm:if name="Name5" axis="ch" ptType="node" func="cnt" op="gte" val="1">
        <dgm:layoutNode name="ellipse" styleLbl="trBgShp">
          <dgm:alg type="sp"/>
          <dgm:shape xmlns:r="http://schemas.openxmlformats.org/officeDocument/2006/relationships" type="ellipse" r:blip="">
            <dgm:adjLst/>
          </dgm:shape>
          <dgm:presOf/>
          <dgm:constrLst/>
          <dgm:ruleLst/>
        </dgm:layoutNode>
        <dgm:layoutNode name="arrow1" styleLbl="fgShp">
          <dgm:alg type="sp"/>
          <dgm:shape xmlns:r="http://schemas.openxmlformats.org/officeDocument/2006/relationships" type="downArrow" r:blip="">
            <dgm:adjLst/>
          </dgm:shape>
          <dgm:presOf/>
          <dgm:constrLst/>
          <dgm:ruleLst/>
        </dgm:layoutNode>
        <dgm:layoutNode name="rectangle" styleLbl="revTx">
          <dgm:varLst>
            <dgm:bulletEnabled val="1"/>
          </dgm:varLst>
          <dgm:alg type="tx">
            <dgm:param type="txAnchorHorzCh" val="ctr"/>
          </dgm:alg>
          <dgm:shape xmlns:r="http://schemas.openxmlformats.org/officeDocument/2006/relationships" type="rect" r:blip="">
            <dgm:adjLst/>
          </dgm:shape>
          <dgm:choose name="Name6">
            <dgm:if name="Name7" axis="ch" ptType="node" func="cnt" op="equ" val="1">
              <dgm:presOf axis="ch desOrSelf" ptType="node node" st="1 1" cnt="1 0"/>
            </dgm:if>
            <dgm:if name="Name8" axis="ch" ptType="node" func="cnt" op="equ" val="2">
              <dgm:presOf axis="ch desOrSelf" ptType="node node" st="2 1" cnt="1 0"/>
            </dgm:if>
            <dgm:if name="Name9" axis="ch" ptType="node" func="cnt" op="equ" val="3">
              <dgm:presOf axis="ch desOrSelf" ptType="node node" st="3 1" cnt="1 0"/>
            </dgm:if>
            <dgm:else name="Name10">
              <dgm:presOf axis="ch desOrSelf" ptType="node node" st="4 1" cnt="1 0"/>
            </dgm:else>
          </dgm:choose>
          <dgm:constrLst/>
          <dgm:ruleLst>
            <dgm:rule type="primFontSz" val="5" fact="NaN" max="NaN"/>
          </dgm:ruleLst>
        </dgm:layoutNode>
        <dgm:forEach name="Name11" axis="ch" ptType="node" st="2" cnt="1">
          <dgm:layoutNode name="item1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2">
              <dgm:if name="Name13" axis="root ch" ptType="all node" func="cnt" op="equ" val="1">
                <dgm:presOf/>
              </dgm:if>
              <dgm:if name="Name14" axis="root ch" ptType="all node" func="cnt" op="equ" val="2">
                <dgm:presOf axis="root ch desOrSelf" ptType="all node node" st="1 1 1" cnt="0 1 0"/>
              </dgm:if>
              <dgm:if name="Name15" axis="root ch" ptType="all node" func="cnt" op="equ" val="3">
                <dgm:presOf axis="root ch desOrSelf" ptType="all node node" st="1 2 1" cnt="0 1 0"/>
              </dgm:if>
              <dgm:else name="Name16">
                <dgm:presOf axis="root ch desOrSelf" ptType="all node node" st="1 3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17" axis="ch" ptType="node" st="3" cnt="1">
          <dgm:layoutNode name="item2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18">
              <dgm:if name="Name19" axis="root ch" ptType="all node" func="cnt" op="equ" val="1">
                <dgm:presOf/>
              </dgm:if>
              <dgm:if name="Name20" axis="root ch" ptType="all node" func="cnt" op="equ" val="2">
                <dgm:presOf/>
              </dgm:if>
              <dgm:if name="Name21" axis="root ch" ptType="all node" func="cnt" op="equ" val="3">
                <dgm:presOf axis="root ch desOrSelf" ptType="all node node" st="1 1 1" cnt="0 1 0"/>
              </dgm:if>
              <dgm:else name="Name22">
                <dgm:presOf axis="root ch desOrSelf" ptType="all node node" st="1 2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forEach name="Name23" axis="ch" ptType="node" st="4" cnt="1">
          <dgm:layoutNode name="item3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4">
              <dgm:if name="Name25" axis="root ch" ptType="all node" func="cnt" op="equ" val="1">
                <dgm:presOf/>
              </dgm:if>
              <dgm:if name="Name26" axis="root ch" ptType="all node" func="cnt" op="equ" val="2">
                <dgm:presOf/>
              </dgm:if>
              <dgm:if name="Name27" axis="root ch" ptType="all node" func="cnt" op="equ" val="3">
                <dgm:presOf/>
              </dgm:if>
              <dgm:else name="Name28">
                <dgm:presOf axis="root ch desOrSelf" ptType="all node node" st="1 1 1" cnt="0 1 0"/>
              </dgm:else>
            </dgm:choose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  <dgm:layoutNode name="funnel" styleLbl="trAlignAcc1">
          <dgm:alg type="sp"/>
          <dgm:shape xmlns:r="http://schemas.openxmlformats.org/officeDocument/2006/relationships" type="funnel" r:blip="">
            <dgm:adjLst/>
          </dgm:shape>
          <dgm:presOf/>
          <dgm:constrLst/>
          <dgm:ruleLst/>
        </dgm:layoutNode>
      </dgm:if>
      <dgm:else name="Name29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arrow5">
  <dgm:title val=""/>
  <dgm:desc val=""/>
  <dgm:catLst>
    <dgm:cat type="relationship" pri="6000"/>
    <dgm:cat type="process" pri="3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4" srcId="0" destId="1" srcOrd="0" destOrd="0"/>
        <dgm:cxn modelId="5" srcId="0" destId="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ch" ptType="node" func="cnt" op="equ" val="2">
        <dgm:choose name="Name2">
          <dgm:if name="Name3" func="var" arg="dir" op="equ" val="norm">
            <dgm:alg type="cycle">
              <dgm:param type="rotPath" val="alongPath"/>
              <dgm:param type="stAng" val="270"/>
            </dgm:alg>
          </dgm:if>
          <dgm:else name="Name4">
            <dgm:alg type="cycle">
              <dgm:param type="rotPath" val="alongPath"/>
              <dgm:param type="stAng" val="90"/>
              <dgm:param type="spanAng" val="-360"/>
            </dgm:alg>
          </dgm:else>
        </dgm:choose>
      </dgm:if>
      <dgm:else name="Name5">
        <dgm:choose name="Name6">
          <dgm:if name="Name7" func="var" arg="dir" op="equ" val="norm">
            <dgm:alg type="cycle">
              <dgm:param type="rotPath" val="alongPath"/>
            </dgm:alg>
          </dgm:if>
          <dgm:else name="Name8">
            <dgm:alg type="cycle">
              <dgm:param type="rotPath" val="alongPath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lte" val="2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0.1"/>
          <dgm:constr type="sibSp" refType="h" op="lte" fact="0.1"/>
          <dgm:constr type="diam" refType="w" refFor="ch" refPtType="node" op="equ" fact="1.1"/>
        </dgm:constrLst>
      </dgm:if>
      <dgm:if name="Name11" axis="ch" ptType="node" func="cnt" op="equ" val="5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2"/>
          <dgm:constr type="sibSp" refType="h" op="lte" fact="0.1"/>
        </dgm:constrLst>
      </dgm:if>
      <dgm:if name="Name12" axis="ch" ptType="node" func="cnt" op="equ" val="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3" axis="ch" ptType="node" func="cnt" op="equ" val="7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if name="Name14" axis="ch" ptType="node" func="cnt" op="equ" val="8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/>
          <dgm:constr type="sibSp" refType="h" op="lte" fact="0.1"/>
        </dgm:constrLst>
      </dgm:if>
      <dgm:if name="Name15" axis="ch" ptType="node" func="cnt" op="gte" val="9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1"/>
          <dgm:constr type="sibSp" refType="h" op="lte" fact="0.1"/>
        </dgm:constrLst>
      </dgm:if>
      <dgm:else name="Name16">
        <dgm:constrLst>
          <dgm:constr type="primFontSz" for="ch" ptType="node" op="equ" val="65"/>
          <dgm:constr type="w" for="ch" ptType="node" refType="w"/>
          <dgm:constr type="h" for="ch" ptType="node" refType="w" refFor="ch" refPtType="node" op="equ"/>
          <dgm:constr type="sibSp" refType="w" refFor="ch" refPtType="node" fact="-0.35"/>
        </dgm:constrLst>
      </dgm:else>
    </dgm:choose>
    <dgm:ruleLst/>
    <dgm:forEach name="Name17" axis="ch" ptType="node">
      <dgm:layoutNode name="arrow">
        <dgm:varLst>
          <dgm:bulletEnabled val="1"/>
        </dgm:varLst>
        <dgm:alg type="tx"/>
        <dgm:shape xmlns:r="http://schemas.openxmlformats.org/officeDocument/2006/relationships" type="downArrow" r:blip="">
          <dgm:adjLst>
            <dgm:adj idx="2" val="0.35"/>
          </dgm:adjLst>
        </dgm:shape>
        <dgm:presOf axis="desOrSelf" ptType="node"/>
        <dgm:constrLst/>
        <dgm:ruleLst>
          <dgm:rule type="primFontSz" val="5" fact="NaN" max="NaN"/>
        </dgm:ruleLst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3d6">
  <dgm:title val=""/>
  <dgm:desc val=""/>
  <dgm:catLst>
    <dgm:cat type="3D" pri="11600"/>
  </dgm:catLst>
  <dgm:scene3d>
    <a:camera prst="perspectiveRelaxedModerately" zoom="92000"/>
    <a:lightRig rig="balanced" dir="t">
      <a:rot lat="0" lon="0" rev="12700000"/>
    </a:lightRig>
  </dgm:scene3d>
  <dgm:styleLbl name="node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5400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54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5400" prstMaterial="plastic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75000" prstMaterial="plastic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5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2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3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parChTrans1D4">
    <dgm:scene3d>
      <a:camera prst="orthographicFront"/>
      <a:lightRig rig="threePt" dir="t"/>
    </dgm:scene3d>
    <dgm:sp3d z="-25400" prstMaterial="plastic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fgAcc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0080" prstMaterial="plastic">
      <a:bevelT w="25400" h="25400"/>
      <a:bevelB w="254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prstMaterial="plastic">
      <a:bevelT w="25400" h="25400"/>
      <a:bevelB w="25400" h="25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0400" extrusionH="12700" prstMaterial="plastic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0080" prstMaterial="plastic">
      <a:bevelT w="50800" h="50800"/>
      <a:bevelB w="50800" h="508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</dgm:styleDef>
</file>

<file path=ppt/diagrams/quickStyle17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8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9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0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3.xml><?xml version="1.0" encoding="utf-8"?>
<dgm:styleDef xmlns:dgm="http://schemas.openxmlformats.org/drawingml/2006/diagram" xmlns:a="http://schemas.openxmlformats.org/drawingml/2006/main" uniqueId="urn:microsoft.com/office/officeart/2005/8/quickstyle/3d9">
  <dgm:title val=""/>
  <dgm:desc val=""/>
  <dgm:catLst>
    <dgm:cat type="3D" pri="11900"/>
  </dgm:catLst>
  <dgm:scene3d>
    <a:camera prst="perspectiveRelaxed">
      <a:rot lat="19149996" lon="20104178" rev="1577324"/>
    </a:camera>
    <a:lightRig rig="soft" dir="t"/>
    <a:backdrop>
      <a:anchor x="0" y="0" z="-210000"/>
      <a:norm dx="0" dy="0" dz="914400"/>
      <a:up dx="0" dy="914400" dz="0"/>
    </a:backdrop>
  </dgm:scene3d>
  <dgm:styleLbl name="node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52250" prstMaterial="matte">
      <a:bevelT w="165100" prst="coolSlant"/>
    </dgm:sp3d>
    <dgm:txPr>
      <a:sp3d extrusionH="28000" prstMaterial="matte"/>
    </dgm:txPr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22735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52250" prstMaterial="matte">
      <a:bevelT w="165100" prst="coolSlan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22735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22735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sp3d extrusionH="28000" prstMaterial="matte"/>
    </dgm:txPr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4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6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9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07AFB7-7DCA-4734-8BD9-1DA066CCA2FB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C2BB7D-4C67-487C-B01B-589BABF3251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3364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C2BB7D-4C67-487C-B01B-589BABF3251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48350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9AB454-9F00-4DC0-836D-3B82FC8F3382}" type="datetimeFigureOut">
              <a:rPr lang="ru-RU" smtClean="0"/>
              <a:pPr/>
              <a:t>16.04.2018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024A82-B54A-4330-B0B6-BD0CEAAF754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3.xml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4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5" Type="http://schemas.openxmlformats.org/officeDocument/2006/relationships/diagramColors" Target="../diagrams/colors14.xml"/><Relationship Id="rId4" Type="http://schemas.openxmlformats.org/officeDocument/2006/relationships/diagramQuickStyle" Target="../diagrams/quickStyl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5.xml"/><Relationship Id="rId2" Type="http://schemas.openxmlformats.org/officeDocument/2006/relationships/diagramData" Target="../diagrams/data1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5.xml"/><Relationship Id="rId5" Type="http://schemas.openxmlformats.org/officeDocument/2006/relationships/diagramColors" Target="../diagrams/colors15.xml"/><Relationship Id="rId4" Type="http://schemas.openxmlformats.org/officeDocument/2006/relationships/diagramQuickStyle" Target="../diagrams/quickStyle1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6.xml"/><Relationship Id="rId2" Type="http://schemas.openxmlformats.org/officeDocument/2006/relationships/diagramData" Target="../diagrams/data1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6.xml"/><Relationship Id="rId5" Type="http://schemas.openxmlformats.org/officeDocument/2006/relationships/diagramColors" Target="../diagrams/colors16.xml"/><Relationship Id="rId4" Type="http://schemas.openxmlformats.org/officeDocument/2006/relationships/diagramQuickStyle" Target="../diagrams/quickStyl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7.xml"/><Relationship Id="rId2" Type="http://schemas.openxmlformats.org/officeDocument/2006/relationships/diagramData" Target="../diagrams/data1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7.xml"/><Relationship Id="rId5" Type="http://schemas.openxmlformats.org/officeDocument/2006/relationships/diagramColors" Target="../diagrams/colors17.xml"/><Relationship Id="rId4" Type="http://schemas.openxmlformats.org/officeDocument/2006/relationships/diagramQuickStyle" Target="../diagrams/quickStyl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8.xml"/><Relationship Id="rId2" Type="http://schemas.openxmlformats.org/officeDocument/2006/relationships/diagramData" Target="../diagrams/data1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8.xml"/><Relationship Id="rId5" Type="http://schemas.openxmlformats.org/officeDocument/2006/relationships/diagramColors" Target="../diagrams/colors18.xml"/><Relationship Id="rId4" Type="http://schemas.openxmlformats.org/officeDocument/2006/relationships/diagramQuickStyle" Target="../diagrams/quickStyle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9.xml"/><Relationship Id="rId2" Type="http://schemas.openxmlformats.org/officeDocument/2006/relationships/diagramData" Target="../diagrams/data1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9.xml"/><Relationship Id="rId5" Type="http://schemas.openxmlformats.org/officeDocument/2006/relationships/diagramColors" Target="../diagrams/colors19.xml"/><Relationship Id="rId4" Type="http://schemas.openxmlformats.org/officeDocument/2006/relationships/diagramQuickStyle" Target="../diagrams/quickStyle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0.xml"/><Relationship Id="rId2" Type="http://schemas.openxmlformats.org/officeDocument/2006/relationships/diagramData" Target="../diagrams/data2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0.xml"/><Relationship Id="rId5" Type="http://schemas.openxmlformats.org/officeDocument/2006/relationships/diagramColors" Target="../diagrams/colors20.xml"/><Relationship Id="rId4" Type="http://schemas.openxmlformats.org/officeDocument/2006/relationships/diagramQuickStyle" Target="../diagrams/quickStyle2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1.xml"/><Relationship Id="rId2" Type="http://schemas.openxmlformats.org/officeDocument/2006/relationships/diagramData" Target="../diagrams/data2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1.xml"/><Relationship Id="rId5" Type="http://schemas.openxmlformats.org/officeDocument/2006/relationships/diagramColors" Target="../diagrams/colors21.xml"/><Relationship Id="rId4" Type="http://schemas.openxmlformats.org/officeDocument/2006/relationships/diagramQuickStyle" Target="../diagrams/quickStyle2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2.xml"/><Relationship Id="rId2" Type="http://schemas.openxmlformats.org/officeDocument/2006/relationships/diagramData" Target="../diagrams/data2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2.xml"/><Relationship Id="rId5" Type="http://schemas.openxmlformats.org/officeDocument/2006/relationships/diagramColors" Target="../diagrams/colors22.xml"/><Relationship Id="rId4" Type="http://schemas.openxmlformats.org/officeDocument/2006/relationships/diagramQuickStyle" Target="../diagrams/quickStyle2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3.xml"/><Relationship Id="rId2" Type="http://schemas.openxmlformats.org/officeDocument/2006/relationships/diagramData" Target="../diagrams/data2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3.xml"/><Relationship Id="rId5" Type="http://schemas.openxmlformats.org/officeDocument/2006/relationships/diagramColors" Target="../diagrams/colors23.xml"/><Relationship Id="rId4" Type="http://schemas.openxmlformats.org/officeDocument/2006/relationships/diagramQuickStyle" Target="../diagrams/quickStyle2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4.xml"/><Relationship Id="rId2" Type="http://schemas.openxmlformats.org/officeDocument/2006/relationships/diagramData" Target="../diagrams/data2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4.xml"/><Relationship Id="rId5" Type="http://schemas.openxmlformats.org/officeDocument/2006/relationships/diagramColors" Target="../diagrams/colors24.xml"/><Relationship Id="rId4" Type="http://schemas.openxmlformats.org/officeDocument/2006/relationships/diagramQuickStyle" Target="../diagrams/quickStyle2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5.xml"/><Relationship Id="rId2" Type="http://schemas.openxmlformats.org/officeDocument/2006/relationships/diagramData" Target="../diagrams/data25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5.xml"/><Relationship Id="rId5" Type="http://schemas.openxmlformats.org/officeDocument/2006/relationships/diagramColors" Target="../diagrams/colors25.xml"/><Relationship Id="rId4" Type="http://schemas.openxmlformats.org/officeDocument/2006/relationships/diagramQuickStyle" Target="../diagrams/quickStyle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6.xml"/><Relationship Id="rId2" Type="http://schemas.openxmlformats.org/officeDocument/2006/relationships/diagramData" Target="../diagrams/data2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6.xml"/><Relationship Id="rId5" Type="http://schemas.openxmlformats.org/officeDocument/2006/relationships/diagramColors" Target="../diagrams/colors26.xml"/><Relationship Id="rId4" Type="http://schemas.openxmlformats.org/officeDocument/2006/relationships/diagramQuickStyle" Target="../diagrams/quickStyle2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7.xml"/><Relationship Id="rId2" Type="http://schemas.openxmlformats.org/officeDocument/2006/relationships/diagramData" Target="../diagrams/data2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7.xml"/><Relationship Id="rId5" Type="http://schemas.openxmlformats.org/officeDocument/2006/relationships/diagramColors" Target="../diagrams/colors27.xml"/><Relationship Id="rId4" Type="http://schemas.openxmlformats.org/officeDocument/2006/relationships/diagramQuickStyle" Target="../diagrams/quickStyle2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8.xml"/><Relationship Id="rId2" Type="http://schemas.openxmlformats.org/officeDocument/2006/relationships/diagramData" Target="../diagrams/data2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8.xml"/><Relationship Id="rId5" Type="http://schemas.openxmlformats.org/officeDocument/2006/relationships/diagramColors" Target="../diagrams/colors28.xml"/><Relationship Id="rId4" Type="http://schemas.openxmlformats.org/officeDocument/2006/relationships/diagramQuickStyle" Target="../diagrams/quickStyle2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9.xml"/><Relationship Id="rId2" Type="http://schemas.openxmlformats.org/officeDocument/2006/relationships/diagramData" Target="../diagrams/data2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9.xml"/><Relationship Id="rId5" Type="http://schemas.openxmlformats.org/officeDocument/2006/relationships/diagramColors" Target="../diagrams/colors29.xml"/><Relationship Id="rId4" Type="http://schemas.openxmlformats.org/officeDocument/2006/relationships/diagramQuickStyle" Target="../diagrams/quickStyle29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4643469"/>
          </a:xfrm>
        </p:spPr>
        <p:txBody>
          <a:bodyPr>
            <a:prstTxWarp prst="textDeflateBottom">
              <a:avLst/>
            </a:prstTxWarp>
          </a:bodyPr>
          <a:lstStyle/>
          <a:p>
            <a:r>
              <a:rPr lang="ru-RU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Методическая документация </a:t>
            </a:r>
            <a:br>
              <a:rPr lang="ru-RU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дошкольной </a:t>
            </a:r>
            <a:r>
              <a:rPr lang="ru-RU" sz="5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5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5400" b="1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2">
                      <a:satMod val="175000"/>
                      <a:alpha val="40000"/>
                    </a:schemeClr>
                  </a:glow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организации</a:t>
            </a:r>
            <a:endParaRPr lang="ru-RU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glow rad="63500">
                  <a:schemeClr val="accent2">
                    <a:satMod val="175000"/>
                    <a:alpha val="40000"/>
                  </a:schemeClr>
                </a:glow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4876" y="5500702"/>
            <a:ext cx="3829032" cy="1071570"/>
          </a:xfrm>
        </p:spPr>
        <p:txBody>
          <a:bodyPr>
            <a:prstTxWarp prst="textInflate">
              <a:avLst/>
            </a:prstTxWarp>
            <a:normAutofit/>
          </a:bodyPr>
          <a:lstStyle/>
          <a:p>
            <a:pPr algn="r"/>
            <a:r>
              <a:rPr lang="ru-RU" sz="1800" dirty="0" smtClean="0">
                <a:solidFill>
                  <a:srgbClr val="7030A0"/>
                </a:solidFill>
              </a:rPr>
              <a:t>Подготовил методист ДО </a:t>
            </a:r>
          </a:p>
          <a:p>
            <a:pPr algn="r"/>
            <a:r>
              <a:rPr lang="ru-RU" sz="1800" dirty="0" smtClean="0">
                <a:solidFill>
                  <a:srgbClr val="7030A0"/>
                </a:solidFill>
              </a:rPr>
              <a:t>ГБОУ Школа № 417</a:t>
            </a:r>
          </a:p>
          <a:p>
            <a:pPr algn="r"/>
            <a:r>
              <a:rPr lang="ru-RU" sz="1800" dirty="0" err="1" smtClean="0">
                <a:solidFill>
                  <a:srgbClr val="7030A0"/>
                </a:solidFill>
              </a:rPr>
              <a:t>Аралушкина</a:t>
            </a:r>
            <a:r>
              <a:rPr lang="ru-RU" sz="1800" dirty="0" smtClean="0">
                <a:solidFill>
                  <a:srgbClr val="7030A0"/>
                </a:solidFill>
              </a:rPr>
              <a:t> Е.А.</a:t>
            </a:r>
            <a:endParaRPr lang="ru-RU" sz="18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5409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429288"/>
          </a:xfrm>
        </p:spPr>
        <p:txBody>
          <a:bodyPr>
            <a:prstTxWarp prst="textButtonPour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>
              <a:buNone/>
            </a:pPr>
            <a:r>
              <a:rPr lang="ru-RU" sz="5400" b="1" cap="all" dirty="0" smtClean="0">
                <a:ln w="0"/>
                <a:solidFill>
                  <a:srgbClr val="00B050"/>
                </a:solidFill>
                <a:effectLst>
                  <a:reflection blurRad="12700" stA="50000" endPos="50000" dist="5000" dir="5400000" sy="-100000" rotWithShape="0"/>
                </a:effectLst>
              </a:rPr>
              <a:t>Образовательная 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программа </a:t>
            </a:r>
            <a:r>
              <a:rPr lang="ru-RU" sz="54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дошкольной</a:t>
            </a: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ru-RU" sz="5400" b="1" cap="all" dirty="0" smtClean="0">
                <a:ln w="0"/>
                <a:solidFill>
                  <a:schemeClr val="accent6">
                    <a:lumMod val="75000"/>
                  </a:schemeClr>
                </a:solidFill>
                <a:effectLst>
                  <a:reflection blurRad="12700" stA="50000" endPos="50000" dist="5000" dir="5400000" sy="-100000" rotWithShape="0"/>
                </a:effectLst>
              </a:rPr>
              <a:t>организации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/>
            </a:r>
            <a:br>
              <a:rPr lang="ru-RU" sz="3200" b="1" dirty="0" smtClean="0">
                <a:solidFill>
                  <a:srgbClr val="00B050"/>
                </a:solidFill>
              </a:rPr>
            </a:b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14290"/>
            <a:ext cx="8072494" cy="178595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eflateBottom">
              <a:avLst/>
            </a:prstTxWarp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Цели реализации Программы в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соответствии с ФГОС </a:t>
            </a:r>
          </a:p>
          <a:p>
            <a:pPr algn="ctr"/>
            <a:r>
              <a:rPr lang="ru-RU" sz="54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дошкольного образования: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428596" y="1714488"/>
          <a:ext cx="8286808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Stop">
              <a:avLst/>
            </a:prstTxWarp>
            <a:normAutofit/>
          </a:bodyPr>
          <a:lstStyle/>
          <a:p>
            <a:r>
              <a:rPr lang="ru-RU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Задачи Программы в соответствии с ФГОС дошкольного образования: </a:t>
            </a:r>
            <a:endParaRPr lang="ru-RU" sz="2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428736"/>
          <a:ext cx="8229600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500034" y="571480"/>
          <a:ext cx="8229600" cy="585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Triangle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Содержание образовательной программы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472518" cy="49006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0"/>
            <a:ext cx="6858048" cy="4429132"/>
          </a:xfrm>
        </p:spPr>
        <p:txBody>
          <a:bodyPr>
            <a:prstTxWarp prst="textArchUpPour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lvl="0"/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Целевой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</a:t>
            </a:r>
            <a:r>
              <a:rPr lang="en-US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en-US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раздел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714356"/>
          <a:ext cx="8572560" cy="59293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00166" y="0"/>
            <a:ext cx="6286544" cy="1368412"/>
          </a:xfrm>
        </p:spPr>
        <p:txBody>
          <a:bodyPr>
            <a:prstTxWarp prst="textStop">
              <a:avLst/>
            </a:prstTxWarp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Содержательный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раздел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142960"/>
          <a:ext cx="8715436" cy="55007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14290"/>
            <a:ext cx="6000792" cy="1011222"/>
          </a:xfrm>
        </p:spPr>
        <p:txBody>
          <a:bodyPr>
            <a:prstTxWarp prst="textFadeRight">
              <a:avLst/>
            </a:prstTxWarp>
            <a:norm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Организационный раздел</a:t>
            </a:r>
            <a:endParaRPr lang="ru-RU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357298"/>
          <a:ext cx="8229600" cy="47688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74638"/>
            <a:ext cx="8286808" cy="2082792"/>
          </a:xfrm>
        </p:spPr>
        <p:txBody>
          <a:bodyPr>
            <a:prstTxWarp prst="textCanUp">
              <a:avLst/>
            </a:prstTxWarp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Условия реализации Программы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68412"/>
          </a:xfrm>
        </p:spPr>
        <p:txBody>
          <a:bodyPr>
            <a:prstTxWarp prst="textDeflate">
              <a:avLst/>
            </a:prstTxWarp>
            <a:normAutofit fontScale="90000"/>
          </a:bodyPr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Требования к результатам </a:t>
            </a:r>
            <a:b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освоения ООП ДО</a:t>
            </a:r>
            <a:endParaRPr lang="ru-RU" sz="49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285720" y="1428736"/>
          <a:ext cx="857256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Международно-правовы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</a:t>
            </a:r>
            <a:r>
              <a:rPr lang="ru-RU" b="1" dirty="0" err="1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en-US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5143536"/>
          </a:xfrm>
        </p:spPr>
        <p:txBody>
          <a:bodyPr>
            <a:normAutofit/>
          </a:bodyPr>
          <a:lstStyle/>
          <a:p>
            <a:pPr lvl="1">
              <a:buNone/>
            </a:pPr>
            <a:endParaRPr lang="ru-RU" sz="4300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graphicFrame>
        <p:nvGraphicFramePr>
          <p:cNvPr id="4" name="Схема 3"/>
          <p:cNvGraphicFramePr/>
          <p:nvPr/>
        </p:nvGraphicFramePr>
        <p:xfrm>
          <a:off x="571472" y="1428736"/>
          <a:ext cx="8001056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32"/>
          </a:xfrm>
        </p:spPr>
        <p:txBody>
          <a:bodyPr>
            <a:prstTxWarp prst="textDoubleWave1">
              <a:avLst/>
            </a:prstTxWarp>
          </a:bodyPr>
          <a:lstStyle/>
          <a:p>
            <a:pPr algn="r"/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Целевые ориентиры</a:t>
            </a:r>
            <a:r>
              <a:rPr lang="ru-RU" dirty="0" smtClean="0">
                <a:solidFill>
                  <a:srgbClr val="00B05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endParaRPr lang="ru-RU" dirty="0">
              <a:solidFill>
                <a:srgbClr val="FF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40108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6000768"/>
          </a:xfrm>
        </p:spPr>
        <p:txBody>
          <a:bodyPr>
            <a:prstTxWarp prst="textArchUpPour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sz="3600" b="1" cap="all" dirty="0" smtClean="0">
                <a:ln w="0"/>
                <a:solidFill>
                  <a:srgbClr val="FF0000"/>
                </a:solidFill>
                <a:effectLst>
                  <a:reflection blurRad="12700" stA="50000" endPos="50000" dist="5000" dir="5400000" sy="-100000" rotWithShape="0"/>
                </a:effectLst>
              </a:rPr>
              <a:t>Не могут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служить основанием при решении управленческих решений, включая: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8291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3143248"/>
          </a:xfrm>
        </p:spPr>
        <p:txBody>
          <a:bodyPr>
            <a:prstTxWarp prst="textButtonPour">
              <a:avLst/>
            </a:prstTxWarp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 целевым ориентирам относятся: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2071678"/>
          <a:ext cx="8501122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285776"/>
            <a:ext cx="8229600" cy="2786082"/>
          </a:xfrm>
        </p:spPr>
        <p:txBody>
          <a:bodyPr>
            <a:prstTxWarp prst="textChevron">
              <a:avLst/>
            </a:prstTxWarp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3200" b="1" i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Система мониторинга динамики развития детей, динамики их образовательных достижений включает:</a:t>
            </a:r>
            <a: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sz="32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1571612"/>
          <a:ext cx="8786874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572560" cy="6240576"/>
        </p:xfrm>
        <a:graphic>
          <a:graphicData uri="http://schemas.openxmlformats.org/drawingml/2006/table">
            <a:tbl>
              <a:tblPr/>
              <a:tblGrid>
                <a:gridCol w="3929090"/>
                <a:gridCol w="928694"/>
                <a:gridCol w="785818"/>
                <a:gridCol w="785818"/>
                <a:gridCol w="928694"/>
                <a:gridCol w="1214446"/>
              </a:tblGrid>
              <a:tr h="285752">
                <a:tc rowSpan="2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Режимные моменты</a:t>
                      </a:r>
                      <a:endParaRPr lang="ru-RU" sz="1100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Возрастные группы</a:t>
                      </a:r>
                      <a:endParaRPr lang="ru-RU" sz="110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3892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ранний возраст</a:t>
                      </a:r>
                      <a:endParaRPr lang="ru-RU" sz="12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младшая</a:t>
                      </a:r>
                      <a:endParaRPr lang="ru-RU" sz="12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средняя</a:t>
                      </a:r>
                      <a:endParaRPr lang="ru-RU" sz="12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2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старшая</a:t>
                      </a:r>
                      <a:endParaRPr lang="ru-RU" sz="12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подготовительная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7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Приём детей, свободная игра, самостоятельная деятельность, Утренняя гимнастика (на улице в тёплый период)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7.00-7.50 7.50-8.00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7.00-7.55 7.55-8.05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7.00-7.55 7.55-8.10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7.00-8.05 8.05-8.15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7.00-8.10      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  </a:t>
                      </a: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8.10-8.20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6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Подготовка к первому завтраку, завтрак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8.00-8.30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8.05-8.30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8.10-8.30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8.15-8.35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8.20-8.40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9463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Игры, самостоятельная деятельность, подготовка к ООД                                                    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8.30-9.15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8.30-9.10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8.30-9.05 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8.35-9.00 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8.40-9.00   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657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Организованная образовательная деятельность (включая перерывы 10 минут)  (в теплый период максимально на улице)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9.15-9.45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9.10-9.50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9.05-9.55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9.00-10.00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9.00-10.10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684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Второй завтрак 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(в теплый период, при возможности, на улице)  Организованная образовательная деятельность (в теплый период на улице)                                                                                      Подготовка к прогулке, прогулка, деятельность на прогулке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9.45-10.00 </a:t>
                      </a: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     </a:t>
                      </a: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10.00-11.30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9.50-10.00   ---           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10.00-11.40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9.55-10.05   ---            </a:t>
                      </a: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  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10.05-11.50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10.00-10.10 </a:t>
                      </a: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10.10-10.35</a:t>
                      </a: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10.35-12.05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10.10-10.20  </a:t>
                      </a:r>
                      <a:r>
                        <a:rPr lang="ru-RU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10.20-10.50</a:t>
                      </a:r>
                      <a:r>
                        <a:rPr lang="ru-RU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  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10.50-12.10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77854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Возвращение с прогулки, спокойные игры, самостоятельная </a:t>
                      </a:r>
                      <a:r>
                        <a:rPr lang="ru-RU" sz="1100" i="1" dirty="0" smtClean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деятельность                                                                                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Подготовка к обеду. Обед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11.30-11.50 </a:t>
                      </a:r>
                      <a:r>
                        <a:rPr lang="ru-RU" sz="1100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 smtClean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11.50-12.20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11.40-12.00 </a:t>
                      </a:r>
                      <a:endParaRPr lang="ru-RU" sz="1100" dirty="0" smtClean="0">
                        <a:solidFill>
                          <a:srgbClr val="00B050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 smtClean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12.00-12.30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11.50-12.10 </a:t>
                      </a:r>
                      <a:endParaRPr lang="ru-RU" sz="1100" dirty="0" smtClean="0">
                        <a:solidFill>
                          <a:srgbClr val="0070C0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 smtClean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12.10-12.40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12.05-12.25 </a:t>
                      </a:r>
                      <a:endParaRPr lang="ru-RU" sz="1100" dirty="0" smtClean="0">
                        <a:solidFill>
                          <a:srgbClr val="7030A0"/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 smtClean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12.25-12.55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12.10-12.30   </a:t>
                      </a:r>
                      <a:endParaRPr lang="ru-RU" sz="1100" dirty="0" smtClean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12.30-12.55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86641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Подготовка ко сну, слушание спокойной музыки, дневной сон                                                                                          Постепенный подъём, самостоятельная игровая деятельность, настольные игры, продуктивная деятельность                                                                        Организованная образовательная деятельность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12.20-15.20 15.20-15.30  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12.30-15.00 15.00-15.30 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12.40-15.00 15.00-15.35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12.55-15.00 15.00-15.15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15.15-15.40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12.55-15.00  </a:t>
                      </a:r>
                      <a:r>
                        <a:rPr lang="ru-RU" sz="1100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 15.00-15.10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15.10-15.40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2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Подготовка к полднику. Полдник                                                   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15.30-16.00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15.30-16.00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15.35-16.00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15.40-16.00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15.40-16.00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2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Самостоятельная игровая деятельность, настольные игры                (в теплый период на улице)                                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16.00-16.25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b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928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Подготовка к прогулке, прогулка, самостоятельная деятельность на прогулке, возвращение с прогулки  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16.25-18.25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16.00-18.00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16.00-18.00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16.00-17.40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16.00-17.40 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89684">
                <a:tc>
                  <a:txBody>
                    <a:bodyPr/>
                    <a:lstStyle/>
                    <a:p>
                      <a:pPr>
                        <a:spcAft>
                          <a:spcPts val="1200"/>
                        </a:spcAft>
                      </a:pP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Образовательные услуги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на платной основе,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работа с родителями, индивидуальная работа с детьми</a:t>
                      </a:r>
                      <a:r>
                        <a:rPr lang="ru-RU" sz="1100" b="1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                                               Подготовка к ужину. Ужин. </a:t>
                      </a:r>
                      <a:r>
                        <a:rPr lang="ru-RU" sz="1100" i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</a:rPr>
                        <a:t>Постепенный уход домой.</a:t>
                      </a:r>
                      <a:endParaRPr lang="ru-RU" sz="1100" i="1" dirty="0">
                        <a:solidFill>
                          <a:srgbClr val="0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---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C00000"/>
                          </a:solidFill>
                          <a:latin typeface="Times New Roman"/>
                          <a:ea typeface="Calibri"/>
                        </a:rPr>
                        <a:t>18.25-19.00</a:t>
                      </a:r>
                      <a:endParaRPr lang="ru-RU" sz="1100" dirty="0">
                        <a:solidFill>
                          <a:srgbClr val="C0000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18.00-18.30 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B050"/>
                          </a:solidFill>
                          <a:latin typeface="Times New Roman"/>
                          <a:ea typeface="Calibri"/>
                        </a:rPr>
                        <a:t>18.30-19.00</a:t>
                      </a:r>
                      <a:endParaRPr lang="ru-RU" sz="1100" dirty="0">
                        <a:solidFill>
                          <a:srgbClr val="00B05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18.00-18.30 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0070C0"/>
                          </a:solidFill>
                          <a:latin typeface="Times New Roman"/>
                          <a:ea typeface="Calibri"/>
                        </a:rPr>
                        <a:t>18.30-19.00</a:t>
                      </a:r>
                      <a:endParaRPr lang="ru-RU" sz="1100" dirty="0">
                        <a:solidFill>
                          <a:srgbClr val="0070C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17.40-18.40 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rgbClr val="7030A0"/>
                          </a:solidFill>
                          <a:latin typeface="Times New Roman"/>
                          <a:ea typeface="Calibri"/>
                        </a:rPr>
                        <a:t>18.40-19.00</a:t>
                      </a:r>
                      <a:endParaRPr lang="ru-RU" sz="1100" dirty="0">
                        <a:solidFill>
                          <a:srgbClr val="7030A0"/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17.40-18.40 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  <a:p>
                      <a:pPr algn="ctr">
                        <a:spcAft>
                          <a:spcPts val="1200"/>
                        </a:spcAft>
                      </a:pPr>
                      <a:r>
                        <a:rPr lang="ru-RU" sz="11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Calibri"/>
                        </a:rPr>
                        <a:t>18.40-19.00</a:t>
                      </a:r>
                      <a:endParaRPr lang="ru-RU" sz="11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ahoma"/>
                        <a:ea typeface="Calibri"/>
                      </a:endParaRPr>
                    </a:p>
                  </a:txBody>
                  <a:tcPr marL="43920" marR="439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000108"/>
            <a:ext cx="8229600" cy="4500594"/>
          </a:xfrm>
        </p:spPr>
        <p:txBody>
          <a:bodyPr>
            <a:prstTxWarp prst="textDeflateInflateDeflate">
              <a:avLst/>
            </a:prstTxWarp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Годовой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план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на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учебный год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071570"/>
          </a:xfrm>
        </p:spPr>
        <p:txBody>
          <a:bodyPr>
            <a:prstTxWarp prst="textWave2">
              <a:avLst>
                <a:gd name="adj1" fmla="val 12500"/>
                <a:gd name="adj2" fmla="val 729"/>
              </a:avLst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Разделы годового  плана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428604"/>
          <a:ext cx="8515352" cy="64293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857364"/>
          </a:xfrm>
        </p:spPr>
        <p:txBody>
          <a:bodyPr>
            <a:prstTxWarp prst="textDeflateBottom">
              <a:avLst/>
            </a:prstTxWarp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r>
              <a:rPr lang="ru-RU" b="1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Приложение к годовому плану</a:t>
            </a:r>
            <a:endParaRPr lang="ru-RU" b="1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  <p:graphicFrame>
        <p:nvGraphicFramePr>
          <p:cNvPr id="9" name="Содержимое 8"/>
          <p:cNvGraphicFramePr>
            <a:graphicFrameLocks noGrp="1"/>
          </p:cNvGraphicFramePr>
          <p:nvPr>
            <p:ph idx="1"/>
          </p:nvPr>
        </p:nvGraphicFramePr>
        <p:xfrm>
          <a:off x="500034" y="428604"/>
          <a:ext cx="771530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00034" y="285728"/>
            <a:ext cx="8143932" cy="2214578"/>
          </a:xfrm>
        </p:spPr>
        <p:txBody>
          <a:bodyPr>
            <a:prstTxWarp prst="textDeflateBottom">
              <a:avLst/>
            </a:prstTxWarp>
            <a:normAutofit/>
          </a:bodyPr>
          <a:lstStyle/>
          <a:p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Разработка рекомендаций для воспитателей и специалистов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310583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defRPr/>
            </a:pPr>
            <a:endParaRPr lang="ru-RU" b="1" dirty="0" smtClean="0"/>
          </a:p>
          <a:p>
            <a:pPr lvl="0">
              <a:defRPr/>
            </a:pPr>
            <a:endParaRPr lang="ru-RU" b="1" dirty="0" smtClean="0"/>
          </a:p>
        </p:txBody>
      </p:sp>
      <p:graphicFrame>
        <p:nvGraphicFramePr>
          <p:cNvPr id="10" name="Схема 9"/>
          <p:cNvGraphicFramePr/>
          <p:nvPr/>
        </p:nvGraphicFramePr>
        <p:xfrm>
          <a:off x="357158" y="1397000"/>
          <a:ext cx="8501122" cy="5103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714348" y="214290"/>
            <a:ext cx="7858180" cy="1143000"/>
          </a:xfrm>
        </p:spPr>
        <p:txBody>
          <a:bodyPr>
            <a:prstTxWarp prst="textCanDown">
              <a:avLst/>
            </a:prstTxWarp>
            <a:normAutofit fontScale="90000"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Проверка рабочей документации воспитателя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4294967295"/>
          </p:nvPr>
        </p:nvGraphicFramePr>
        <p:xfrm>
          <a:off x="285720" y="571480"/>
          <a:ext cx="8643998" cy="60721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8" name="Группа 17"/>
          <p:cNvGrpSpPr/>
          <p:nvPr/>
        </p:nvGrpSpPr>
        <p:grpSpPr>
          <a:xfrm>
            <a:off x="1285852" y="3857628"/>
            <a:ext cx="6700339" cy="478086"/>
            <a:chOff x="1500177" y="2500332"/>
            <a:chExt cx="6700339" cy="47808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19" name="Скругленный прямоугольник 18"/>
            <p:cNvSpPr/>
            <p:nvPr/>
          </p:nvSpPr>
          <p:spPr>
            <a:xfrm>
              <a:off x="1500177" y="2500332"/>
              <a:ext cx="6700339" cy="478086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-16594"/>
                <a:satOff val="-3364"/>
                <a:lumOff val="18500"/>
                <a:alphaOff val="0"/>
              </a:schemeClr>
            </a:fillRef>
            <a:effectRef idx="2">
              <a:schemeClr val="accent2">
                <a:shade val="50000"/>
                <a:hueOff val="-16594"/>
                <a:satOff val="-3364"/>
                <a:lumOff val="1850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0" name="Скругленный прямоугольник 4"/>
            <p:cNvSpPr/>
            <p:nvPr/>
          </p:nvSpPr>
          <p:spPr>
            <a:xfrm>
              <a:off x="1514180" y="2514335"/>
              <a:ext cx="5456792" cy="45008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Система закаливания в группе (на год);</a:t>
              </a:r>
              <a:endParaRPr lang="ru-RU" sz="2000" b="1" kern="1200" dirty="0"/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1214414" y="5643578"/>
            <a:ext cx="7322864" cy="691766"/>
            <a:chOff x="428609" y="4071961"/>
            <a:chExt cx="7322864" cy="691766"/>
          </a:xfrm>
          <a:scene3d>
            <a:camera prst="orthographicFront">
              <a:rot lat="0" lon="0" rev="0"/>
            </a:camera>
            <a:lightRig rig="contrasting" dir="t">
              <a:rot lat="0" lon="0" rev="1200000"/>
            </a:lightRig>
          </a:scene3d>
        </p:grpSpPr>
        <p:sp>
          <p:nvSpPr>
            <p:cNvPr id="22" name="Скругленный прямоугольник 21"/>
            <p:cNvSpPr/>
            <p:nvPr/>
          </p:nvSpPr>
          <p:spPr>
            <a:xfrm>
              <a:off x="428609" y="4071961"/>
              <a:ext cx="7322864" cy="691766"/>
            </a:xfrm>
            <a:prstGeom prst="roundRect">
              <a:avLst>
                <a:gd name="adj" fmla="val 10000"/>
              </a:avLst>
            </a:prstGeom>
            <a:sp3d contourW="19050" prstMaterial="metal">
              <a:bevelT w="88900" h="203200"/>
              <a:bevelB w="165100" h="254000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shade val="50000"/>
                <a:hueOff val="-33187"/>
                <a:satOff val="-6727"/>
                <a:lumOff val="37001"/>
                <a:alphaOff val="0"/>
              </a:schemeClr>
            </a:fillRef>
            <a:effectRef idx="2">
              <a:schemeClr val="accent2">
                <a:shade val="50000"/>
                <a:hueOff val="-33187"/>
                <a:satOff val="-6727"/>
                <a:lumOff val="37001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Скругленный прямоугольник 4"/>
            <p:cNvSpPr/>
            <p:nvPr/>
          </p:nvSpPr>
          <p:spPr>
            <a:xfrm>
              <a:off x="448870" y="4092222"/>
              <a:ext cx="7213071" cy="651244"/>
            </a:xfrm>
            <a:prstGeom prst="rect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spcFirstLastPara="0" vert="horz" wrap="square" lIns="76200" tIns="76200" rIns="76200" bIns="76200" numCol="1" spcCol="1270" anchor="ctr" anchorCtr="0">
              <a:noAutofit/>
            </a:bodyPr>
            <a:lstStyle/>
            <a:p>
              <a:pPr lvl="0" algn="ctr" defTabSz="88900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000" b="1" kern="1200" dirty="0" smtClean="0"/>
                <a:t>Организация освоения образовательных областей посредством организованной образовательной деятельности</a:t>
              </a:r>
              <a:endParaRPr lang="ru-RU" sz="2000" b="1" kern="1200" dirty="0"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214290"/>
            <a:ext cx="8229600" cy="939800"/>
          </a:xfrm>
        </p:spPr>
        <p:txBody>
          <a:bodyPr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l"/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Федеральные законы: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642918"/>
          <a:ext cx="8715436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14290"/>
            <a:ext cx="8229600" cy="1643074"/>
          </a:xfrm>
        </p:spPr>
        <p:txBody>
          <a:bodyPr>
            <a:prstTxWarp prst="textCascadeDown">
              <a:avLst/>
            </a:prstTxWarp>
            <a:noAutofit/>
          </a:bodyPr>
          <a:lstStyle/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Контроль планирования   педагогического процесса</a:t>
            </a:r>
            <a:endParaRPr lang="ru-RU" sz="36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142984"/>
          <a:ext cx="8501122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357166"/>
          <a:ext cx="8572560" cy="6429420"/>
        </p:xfrm>
        <a:graphic>
          <a:graphicData uri="http://schemas.openxmlformats.org/drawingml/2006/table">
            <a:tbl>
              <a:tblPr/>
              <a:tblGrid>
                <a:gridCol w="428628"/>
                <a:gridCol w="1214446"/>
                <a:gridCol w="1357322"/>
                <a:gridCol w="1285884"/>
                <a:gridCol w="857256"/>
                <a:gridCol w="1036252"/>
                <a:gridCol w="1283296"/>
                <a:gridCol w="1109476"/>
              </a:tblGrid>
              <a:tr h="361564">
                <a:tc rowSpan="2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День недели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Режим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Times New Roman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Интеграция образовательных областей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Совместная деятельность взрослого и детей с учетом интеграции образовательных областей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Организация развивающей среды для самостоятельной   деятельности детей (центры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активности)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Взаимодействие с родителями/ социальными партнерами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3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Групповая,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подгрупповая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latin typeface="Times New Roman"/>
                          <a:ea typeface="Calibri"/>
                          <a:cs typeface="Times New Roman"/>
                        </a:rPr>
                        <a:t>Индиви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-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дуальная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Образовательная деятельность в </a:t>
                      </a:r>
                      <a:r>
                        <a:rPr lang="ru-RU" sz="1000" dirty="0" err="1" smtClean="0">
                          <a:latin typeface="Times New Roman"/>
                          <a:ea typeface="Calibri"/>
                          <a:cs typeface="Times New Roman"/>
                        </a:rPr>
                        <a:t>режимн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000" dirty="0" err="1" smtClean="0">
                          <a:latin typeface="Times New Roman"/>
                          <a:ea typeface="Calibri"/>
                          <a:cs typeface="Times New Roman"/>
                        </a:rPr>
                        <a:t>момен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07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1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3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4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7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8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3231">
                <a:tc rowSpan="8">
                  <a:txBody>
                    <a:bodyPr/>
                    <a:lstStyle/>
                    <a:p>
                      <a:pPr marL="71755" marR="71755"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Понедельник – </a:t>
                      </a:r>
                      <a:r>
                        <a:rPr lang="ru-RU" sz="1000" b="1" dirty="0" smtClean="0">
                          <a:latin typeface="Times New Roman"/>
                          <a:ea typeface="Calibri"/>
                          <a:cs typeface="Times New Roman"/>
                        </a:rPr>
                        <a:t>32.09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 vert="vert27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Утро: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Художествеено-эстетическое развитие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Утренняя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гимнаст.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Рассматривание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книг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. Беседа о книгах «Какие бывают книги». Чтение по выбору детей.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Повторить выученные стихи с Леной, Сашей.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Ситуативный разговор о воде, о грязнуле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(К.И. Чуковский «Мойдодыр»)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Самостоятельная деятельность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детей в центрах активности.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Дежурство в уголке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природы.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8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Поговорить с родителями об организации экскурсии в районную библиотеку в течение недели.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Рекомендации родителям по семейному чтению в соответствии  с возрастными  и инд.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особенностями детей.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Взаимодействие со школой: экскурсия в школьную библиотеку.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Индивидуальные беседы и консультации по запросам родителей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3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Организованная образовательная деятельность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Речевое развитие,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Познавательная, коммуникативная деятельность: «Экскурсия в библиотеку» (центр книголюба в группе). Познакомить детей с книгой, рассмотреть, из чего состоит книга (обложка, титульный лист, страница, текст, иллюстрации и т.д.).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423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Художествеено-эстетическое развитие,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Речевое развитие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Продуктивная деятельность, чтение детям: Рисование «Мой любимый сказочный герой». Познакомить с творчеством художника-иллюстратора 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И.Билибина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. Развивать творческие способности детей, закреплять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 навыки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93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Двигательная деятельность: Физическая культура.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2255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Calibri"/>
                          <a:cs typeface="Times New Roman"/>
                        </a:rPr>
                        <a:t>Прогулка: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Художествеено-эстетическое развитие, 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Социально-коммуникативное развитие,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Речевое развитие,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Познавательное развитие,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Calibri"/>
                          <a:cs typeface="Times New Roman"/>
                        </a:rPr>
                        <a:t>Физическое развитие</a:t>
                      </a:r>
                      <a:endParaRPr lang="ru-RU" sz="1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Наблюдения за </a:t>
                      </a:r>
                      <a:r>
                        <a:rPr lang="ru-RU" sz="1000" dirty="0" err="1" smtClean="0">
                          <a:latin typeface="Times New Roman"/>
                          <a:ea typeface="Calibri"/>
                          <a:cs typeface="Times New Roman"/>
                        </a:rPr>
                        <a:t>широколистн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 дерев.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(клен, липа, ясень).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П/и «Мы веселые ребята».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Дид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./и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«Узнай дерево по картинке»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Упражнять  Ваню, Петю, Наташу в отбивании мяча одной рукой в движении.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Ситуативный разговор  «что сделано из древесины?»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Самостоятельная деятельность на прогулке. Сбор листьев для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гербария.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Сюжетно-ролевые игры по желанию детей. 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96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работа перед сном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Чтение любимой книги (отрывок). Проанализировать работу дежурных по столовой. Закреплять навык аккуратно складывать одежду.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07157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Вечер: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Оздоровительная гимнастика после сна, ходьба по массажным дорожкам.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Театральная студия.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 Катей, Полиной – автоматизация звуков «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ш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», «с»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в</a:t>
                      </a:r>
                      <a:r>
                        <a:rPr lang="ru-RU" sz="1000" baseline="0" dirty="0" smtClean="0">
                          <a:latin typeface="Times New Roman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 речи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Ситуативный разговор о правилах поведения в общественных местах.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Работа в центре книги: подбор книг по жанрам: сказки, стихи, рассказы.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Настольно-печатной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игры...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7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Calibri"/>
                          <a:cs typeface="Times New Roman"/>
                        </a:rPr>
                        <a:t>Прогулка.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П/и «</a:t>
                      </a:r>
                      <a:r>
                        <a:rPr lang="ru-RU" sz="1000" dirty="0" err="1">
                          <a:latin typeface="Times New Roman"/>
                          <a:ea typeface="Calibri"/>
                          <a:cs typeface="Times New Roman"/>
                        </a:rPr>
                        <a:t>Ловишки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», самостоятельная деятельность детей. Игры-эксперименты с песком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Наблюдение за погодой. </a:t>
                      </a:r>
                      <a:r>
                        <a:rPr lang="ru-RU" sz="1000" dirty="0" smtClean="0">
                          <a:latin typeface="Times New Roman"/>
                          <a:ea typeface="Calibri"/>
                          <a:cs typeface="Times New Roman"/>
                        </a:rPr>
                        <a:t>(становится </a:t>
                      </a:r>
                      <a:r>
                        <a:rPr lang="ru-RU" sz="1000" dirty="0">
                          <a:latin typeface="Times New Roman"/>
                          <a:ea typeface="Calibri"/>
                          <a:cs typeface="Times New Roman"/>
                        </a:rPr>
                        <a:t>прохладно,  быстро темнеет)</a:t>
                      </a: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5863" marR="358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214282" y="0"/>
            <a:ext cx="872149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49263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ПЛАНИРОВАНИЕ ВОСПИТАТЕЛЬНО-ОБРАЗОВАТЕЛЬНОЙ РАБОТЫ (32-36.12.2020г.)                        </a:t>
            </a:r>
            <a:r>
              <a:rPr lang="ru-RU" sz="1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Группа: </a:t>
            </a:r>
            <a:r>
              <a:rPr lang="ru-RU" sz="1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№ 1</a:t>
            </a:r>
            <a:r>
              <a:rPr lang="ru-RU" sz="1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000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подготовительная</a:t>
            </a:r>
            <a:r>
              <a:rPr lang="ru-RU" sz="1000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«Книги и библиотеки»                       </a:t>
            </a: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Цель:</a:t>
            </a:r>
            <a:r>
              <a:rPr kumimoji="0" lang="ru-RU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Познакомить детей с устройством библиотеки, с различными видами книг, с изготовлением книг.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083320"/>
          </a:xfrm>
        </p:spPr>
        <p:txBody>
          <a:bodyPr>
            <a:prstTxWarp prst="textDeflateInflateDeflate">
              <a:avLst/>
            </a:prstTxWarp>
            <a:norm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Контроль за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воспитательно-образовательным</a:t>
            </a: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процессом</a:t>
            </a:r>
            <a:b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Wave1">
              <a:avLst/>
            </a:prstTxWarp>
            <a:no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Оперативный</a:t>
            </a:r>
            <a:r>
              <a:rPr lang="ru-RU" sz="2400" b="1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457200" y="1071546"/>
          <a:ext cx="8401080" cy="5429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>
            <a:prstTxWarp prst="textStop">
              <a:avLst/>
            </a:prstTxWarp>
            <a:normAutofit fontScale="90000"/>
          </a:bodyPr>
          <a:lstStyle/>
          <a:p>
            <a:pPr lvl="0"/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Систематический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571480"/>
          <a:ext cx="8501122" cy="60722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14282" y="214290"/>
          <a:ext cx="8715436" cy="64294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928670"/>
            <a:ext cx="8229600" cy="4500594"/>
          </a:xfrm>
        </p:spPr>
        <p:txBody>
          <a:bodyPr>
            <a:prstTxWarp prst="textButtonPour">
              <a:avLst/>
            </a:prstTxWarp>
            <a:scene3d>
              <a:camera prst="orthographicFront"/>
              <a:lightRig rig="flat" dir="tl"/>
            </a:scene3d>
            <a:sp3d contourW="19050" prstMaterial="clear">
              <a:bevelT w="50800" h="50800"/>
              <a:contourClr>
                <a:schemeClr val="accent5">
                  <a:tint val="70000"/>
                  <a:satMod val="180000"/>
                  <a:alpha val="70000"/>
                </a:schemeClr>
              </a:contourClr>
            </a:sp3d>
          </a:bodyPr>
          <a:lstStyle/>
          <a:p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Спасибо </a:t>
            </a:r>
            <a:b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за </a:t>
            </a:r>
            <a:b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</a:br>
            <a:r>
              <a:rPr lang="ru-RU" b="1" dirty="0" smtClean="0">
                <a:ln/>
                <a:solidFill>
                  <a:schemeClr val="accent5">
                    <a:tint val="50000"/>
                    <a:satMod val="180000"/>
                  </a:schemeClr>
                </a:solidFill>
              </a:rPr>
              <a:t>внимание!</a:t>
            </a:r>
            <a:endParaRPr lang="ru-RU" b="1" dirty="0">
              <a:ln/>
              <a:solidFill>
                <a:schemeClr val="accent5">
                  <a:tint val="50000"/>
                  <a:satMod val="180000"/>
                </a:schemeClr>
              </a:solidFill>
            </a:endParaRP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8" y="188640"/>
            <a:ext cx="4680520" cy="6437093"/>
          </a:xfrm>
        </p:spPr>
      </p:pic>
    </p:spTree>
    <p:extLst>
      <p:ext uri="{BB962C8B-B14F-4D97-AF65-F5344CB8AC3E}">
        <p14:creationId xmlns:p14="http://schemas.microsoft.com/office/powerpoint/2010/main" val="3200199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914400" y="214313"/>
            <a:ext cx="8229600" cy="1000125"/>
          </a:xfrm>
        </p:spPr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lvl="0"/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Постановлени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я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Правительства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Российской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Федерации</a:t>
            </a:r>
            <a:r>
              <a:rPr lang="en-US" sz="36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357158" y="1214422"/>
          <a:ext cx="8286808" cy="52864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274638"/>
            <a:ext cx="5786478" cy="1797040"/>
          </a:xfrm>
        </p:spPr>
        <p:txBody>
          <a:bodyPr>
            <a:prstTxWarp prst="textCanUp">
              <a:avLst/>
            </a:prstTxWarp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Законы и Постановления Правительства </a:t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г. Москвы: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714488"/>
          <a:ext cx="8401080" cy="478634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ChevronInverted">
              <a:avLst/>
            </a:prstTxWarp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Функциональные обязанности методиста (старшего воспитателя)</a:t>
            </a: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9720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785818"/>
          </a:xfrm>
        </p:spPr>
        <p:txBody>
          <a:bodyPr>
            <a:prstTxWarp prst="textInflate">
              <a:avLst/>
            </a:prstTxWarp>
            <a:noAutofit/>
          </a:bodyPr>
          <a:lstStyle/>
          <a:p>
            <a:r>
              <a:rPr lang="ru-RU" sz="3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Составление и ведение документации:</a:t>
            </a:r>
            <a:endParaRPr lang="ru-RU" sz="3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357158" y="1071546"/>
          <a:ext cx="8572560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14348" y="142852"/>
            <a:ext cx="7715304" cy="785818"/>
          </a:xfrm>
        </p:spPr>
        <p:txBody>
          <a:bodyPr>
            <a:prstTxWarp prst="textInflateBottom">
              <a:avLst/>
            </a:prstTxWarp>
            <a:norm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extrusionH="57150" prstMaterial="softEdge">
              <a:bevelT w="29210" h="16510" prst="coolSlant"/>
              <a:contourClr>
                <a:schemeClr val="accent4">
                  <a:alpha val="95000"/>
                </a:schemeClr>
              </a:contourClr>
            </a:sp3d>
          </a:bodyPr>
          <a:lstStyle/>
          <a:p>
            <a:r>
              <a:rPr lang="ru-RU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Осуществление деятельности:</a:t>
            </a:r>
            <a:endParaRPr lang="ru-RU" b="1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4294967295"/>
          </p:nvPr>
        </p:nvGraphicFramePr>
        <p:xfrm>
          <a:off x="500034" y="785794"/>
          <a:ext cx="8229600" cy="57864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14290"/>
          <a:ext cx="8229600" cy="635798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1038</TotalTime>
  <Words>2540</Words>
  <Application>Microsoft Office PowerPoint</Application>
  <PresentationFormat>Экран (4:3)</PresentationFormat>
  <Paragraphs>369</Paragraphs>
  <Slides>37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2" baseType="lpstr">
      <vt:lpstr>Arial</vt:lpstr>
      <vt:lpstr>Calibri</vt:lpstr>
      <vt:lpstr>Tahoma</vt:lpstr>
      <vt:lpstr>Times New Roman</vt:lpstr>
      <vt:lpstr>Тема Office</vt:lpstr>
      <vt:lpstr>Методическая документация  в дошкольной  организации</vt:lpstr>
      <vt:lpstr> Международно-правовые акты: </vt:lpstr>
      <vt:lpstr>Федеральные законы:</vt:lpstr>
      <vt:lpstr> Постановления Правительства  Российской Федерации: </vt:lpstr>
      <vt:lpstr> Законы и Постановления Правительства  г. Москвы: </vt:lpstr>
      <vt:lpstr>Функциональные обязанности методиста (старшего воспитателя)</vt:lpstr>
      <vt:lpstr>Составление и ведение документации:</vt:lpstr>
      <vt:lpstr>Осуществление деятельности:</vt:lpstr>
      <vt:lpstr>Презентация PowerPoint</vt:lpstr>
      <vt:lpstr>  </vt:lpstr>
      <vt:lpstr> </vt:lpstr>
      <vt:lpstr>Задачи Программы в соответствии с ФГОС дошкольного образования: </vt:lpstr>
      <vt:lpstr>Презентация PowerPoint</vt:lpstr>
      <vt:lpstr>Содержание образовательной программы</vt:lpstr>
      <vt:lpstr> Целевой    раздел </vt:lpstr>
      <vt:lpstr> Содержательный раздел </vt:lpstr>
      <vt:lpstr>Организационный раздел</vt:lpstr>
      <vt:lpstr> Условия реализации Программы </vt:lpstr>
      <vt:lpstr>Требования к результатам  освоения ООП ДО</vt:lpstr>
      <vt:lpstr>  Целевые ориентиры  </vt:lpstr>
      <vt:lpstr> Не могут служить основанием при решении управленческих решений, включая: </vt:lpstr>
      <vt:lpstr>К целевым ориентирам относятся:</vt:lpstr>
      <vt:lpstr> Система мониторинга динамики развития детей, динамики их образовательных достижений включает: </vt:lpstr>
      <vt:lpstr>Презентация PowerPoint</vt:lpstr>
      <vt:lpstr>Годовой  план  на  учебный год</vt:lpstr>
      <vt:lpstr>Разделы годового  плана </vt:lpstr>
      <vt:lpstr>Приложение к годовому плану</vt:lpstr>
      <vt:lpstr>Разработка рекомендаций для воспитателей и специалистов </vt:lpstr>
      <vt:lpstr>Проверка рабочей документации воспитателя</vt:lpstr>
      <vt:lpstr>Контроль планирования   педагогического процесса</vt:lpstr>
      <vt:lpstr>Презентация PowerPoint</vt:lpstr>
      <vt:lpstr> Контроль за  воспитательно-образовательным  процессом </vt:lpstr>
      <vt:lpstr>Оперативный  </vt:lpstr>
      <vt:lpstr>Систематический </vt:lpstr>
      <vt:lpstr>Презентация PowerPoint</vt:lpstr>
      <vt:lpstr>Спасибо  за  внимание!</vt:lpstr>
      <vt:lpstr>Презентация PowerPoint</vt:lpstr>
    </vt:vector>
  </TitlesOfParts>
  <Company>Reanimator Extreme Edition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Методическая документация  в дошкольной организации</dc:title>
  <dc:creator>user</dc:creator>
  <cp:lastModifiedBy>Заведующая</cp:lastModifiedBy>
  <cp:revision>159</cp:revision>
  <dcterms:created xsi:type="dcterms:W3CDTF">2016-03-01T11:24:47Z</dcterms:created>
  <dcterms:modified xsi:type="dcterms:W3CDTF">2018-04-16T09:23:59Z</dcterms:modified>
</cp:coreProperties>
</file>