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3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3F4807A-5068-4492-8025-D75F320E908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36">
            <a:extLst>
              <a:ext uri="{FF2B5EF4-FFF2-40B4-BE49-F238E27FC236}">
                <a16:creationId xmlns="" xmlns:a16="http://schemas.microsoft.com/office/drawing/2014/main" id="{B24996F8-180C-4DCB-8A26-DFA336CDEFB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649646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630182B0-3559-41D5-9EBC-0BD86BEDAD0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6" name="Freeform: Shape 15">
            <a:extLst>
              <a:ext uri="{FF2B5EF4-FFF2-40B4-BE49-F238E27FC236}">
                <a16:creationId xmlns="" xmlns:a16="http://schemas.microsoft.com/office/drawing/2014/main" id="{D8B22DE2-C518-4F77-BE90-E1B6B1909D9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">
          <a:xfrm rot="5400000" flipH="1">
            <a:off x="68960" y="-68960"/>
            <a:ext cx="6858001" cy="6995918"/>
          </a:xfrm>
          <a:custGeom>
            <a:avLst/>
            <a:gdLst>
              <a:gd name="connsiteX0" fmla="*/ 6858001 w 6858001"/>
              <a:gd name="connsiteY0" fmla="*/ 1344715 h 6995918"/>
              <a:gd name="connsiteX1" fmla="*/ 6858001 w 6858001"/>
              <a:gd name="connsiteY1" fmla="*/ 1177 h 6995918"/>
              <a:gd name="connsiteX2" fmla="*/ 6702324 w 6858001"/>
              <a:gd name="connsiteY2" fmla="*/ 26222 h 6995918"/>
              <a:gd name="connsiteX3" fmla="*/ 6547333 w 6858001"/>
              <a:gd name="connsiteY3" fmla="*/ 50091 h 6995918"/>
              <a:gd name="connsiteX4" fmla="*/ 6391657 w 6858001"/>
              <a:gd name="connsiteY4" fmla="*/ 73455 h 6995918"/>
              <a:gd name="connsiteX5" fmla="*/ 6235294 w 6858001"/>
              <a:gd name="connsiteY5" fmla="*/ 93458 h 6995918"/>
              <a:gd name="connsiteX6" fmla="*/ 6079618 w 6858001"/>
              <a:gd name="connsiteY6" fmla="*/ 113629 h 6995918"/>
              <a:gd name="connsiteX7" fmla="*/ 5923255 w 6858001"/>
              <a:gd name="connsiteY7" fmla="*/ 132455 h 6995918"/>
              <a:gd name="connsiteX8" fmla="*/ 5768950 w 6858001"/>
              <a:gd name="connsiteY8" fmla="*/ 148591 h 6995918"/>
              <a:gd name="connsiteX9" fmla="*/ 5612588 w 6858001"/>
              <a:gd name="connsiteY9" fmla="*/ 163887 h 6995918"/>
              <a:gd name="connsiteX10" fmla="*/ 5456911 w 6858001"/>
              <a:gd name="connsiteY10" fmla="*/ 177839 h 6995918"/>
              <a:gd name="connsiteX11" fmla="*/ 5303978 w 6858001"/>
              <a:gd name="connsiteY11" fmla="*/ 189941 h 6995918"/>
              <a:gd name="connsiteX12" fmla="*/ 5148987 w 6858001"/>
              <a:gd name="connsiteY12" fmla="*/ 202044 h 6995918"/>
              <a:gd name="connsiteX13" fmla="*/ 4996054 w 6858001"/>
              <a:gd name="connsiteY13" fmla="*/ 212129 h 6995918"/>
              <a:gd name="connsiteX14" fmla="*/ 4843120 w 6858001"/>
              <a:gd name="connsiteY14" fmla="*/ 220029 h 6995918"/>
              <a:gd name="connsiteX15" fmla="*/ 4690873 w 6858001"/>
              <a:gd name="connsiteY15" fmla="*/ 228266 h 6995918"/>
              <a:gd name="connsiteX16" fmla="*/ 4539997 w 6858001"/>
              <a:gd name="connsiteY16" fmla="*/ 235157 h 6995918"/>
              <a:gd name="connsiteX17" fmla="*/ 4390492 w 6858001"/>
              <a:gd name="connsiteY17" fmla="*/ 240032 h 6995918"/>
              <a:gd name="connsiteX18" fmla="*/ 4240988 w 6858001"/>
              <a:gd name="connsiteY18" fmla="*/ 244234 h 6995918"/>
              <a:gd name="connsiteX19" fmla="*/ 4092855 w 6858001"/>
              <a:gd name="connsiteY19" fmla="*/ 248268 h 6995918"/>
              <a:gd name="connsiteX20" fmla="*/ 3946780 w 6858001"/>
              <a:gd name="connsiteY20" fmla="*/ 250117 h 6995918"/>
              <a:gd name="connsiteX21" fmla="*/ 3800704 w 6858001"/>
              <a:gd name="connsiteY21" fmla="*/ 252134 h 6995918"/>
              <a:gd name="connsiteX22" fmla="*/ 3656686 w 6858001"/>
              <a:gd name="connsiteY22" fmla="*/ 253143 h 6995918"/>
              <a:gd name="connsiteX23" fmla="*/ 3514040 w 6858001"/>
              <a:gd name="connsiteY23" fmla="*/ 252134 h 6995918"/>
              <a:gd name="connsiteX24" fmla="*/ 3372765 w 6858001"/>
              <a:gd name="connsiteY24" fmla="*/ 252134 h 6995918"/>
              <a:gd name="connsiteX25" fmla="*/ 3232862 w 6858001"/>
              <a:gd name="connsiteY25" fmla="*/ 250117 h 6995918"/>
              <a:gd name="connsiteX26" fmla="*/ 3095702 w 6858001"/>
              <a:gd name="connsiteY26" fmla="*/ 247092 h 6995918"/>
              <a:gd name="connsiteX27" fmla="*/ 2959914 w 6858001"/>
              <a:gd name="connsiteY27" fmla="*/ 244234 h 6995918"/>
              <a:gd name="connsiteX28" fmla="*/ 2826868 w 6858001"/>
              <a:gd name="connsiteY28" fmla="*/ 241040 h 6995918"/>
              <a:gd name="connsiteX29" fmla="*/ 2694509 w 6858001"/>
              <a:gd name="connsiteY29" fmla="*/ 236166 h 6995918"/>
              <a:gd name="connsiteX30" fmla="*/ 2564208 w 6858001"/>
              <a:gd name="connsiteY30" fmla="*/ 230955 h 6995918"/>
              <a:gd name="connsiteX31" fmla="*/ 2436649 w 6858001"/>
              <a:gd name="connsiteY31" fmla="*/ 226249 h 6995918"/>
              <a:gd name="connsiteX32" fmla="*/ 2187703 w 6858001"/>
              <a:gd name="connsiteY32" fmla="*/ 212969 h 6995918"/>
              <a:gd name="connsiteX33" fmla="*/ 1949045 w 6858001"/>
              <a:gd name="connsiteY33" fmla="*/ 198850 h 6995918"/>
              <a:gd name="connsiteX34" fmla="*/ 1719988 w 6858001"/>
              <a:gd name="connsiteY34" fmla="*/ 184058 h 6995918"/>
              <a:gd name="connsiteX35" fmla="*/ 1503275 w 6858001"/>
              <a:gd name="connsiteY35" fmla="*/ 167753 h 6995918"/>
              <a:gd name="connsiteX36" fmla="*/ 1296163 w 6858001"/>
              <a:gd name="connsiteY36" fmla="*/ 150776 h 6995918"/>
              <a:gd name="connsiteX37" fmla="*/ 1104139 w 6858001"/>
              <a:gd name="connsiteY37" fmla="*/ 132455 h 6995918"/>
              <a:gd name="connsiteX38" fmla="*/ 923774 w 6858001"/>
              <a:gd name="connsiteY38" fmla="*/ 114469 h 6995918"/>
              <a:gd name="connsiteX39" fmla="*/ 757810 w 6858001"/>
              <a:gd name="connsiteY39" fmla="*/ 96484 h 6995918"/>
              <a:gd name="connsiteX40" fmla="*/ 605563 w 6858001"/>
              <a:gd name="connsiteY40" fmla="*/ 79507 h 6995918"/>
              <a:gd name="connsiteX41" fmla="*/ 470460 w 6858001"/>
              <a:gd name="connsiteY41" fmla="*/ 63370 h 6995918"/>
              <a:gd name="connsiteX42" fmla="*/ 348388 w 6858001"/>
              <a:gd name="connsiteY42" fmla="*/ 48074 h 6995918"/>
              <a:gd name="connsiteX43" fmla="*/ 245518 w 6858001"/>
              <a:gd name="connsiteY43" fmla="*/ 35299 h 6995918"/>
              <a:gd name="connsiteX44" fmla="*/ 159107 w 6858001"/>
              <a:gd name="connsiteY44" fmla="*/ 23197 h 6995918"/>
              <a:gd name="connsiteX45" fmla="*/ 40463 w 6858001"/>
              <a:gd name="connsiteY45" fmla="*/ 5883 h 6995918"/>
              <a:gd name="connsiteX46" fmla="*/ 1 w 6858001"/>
              <a:gd name="connsiteY46" fmla="*/ 0 h 6995918"/>
              <a:gd name="connsiteX47" fmla="*/ 1 w 6858001"/>
              <a:gd name="connsiteY47" fmla="*/ 905354 h 6995918"/>
              <a:gd name="connsiteX48" fmla="*/ 0 w 6858001"/>
              <a:gd name="connsiteY48" fmla="*/ 905354 h 6995918"/>
              <a:gd name="connsiteX49" fmla="*/ 0 w 6858001"/>
              <a:gd name="connsiteY49" fmla="*/ 6995918 h 6995918"/>
              <a:gd name="connsiteX50" fmla="*/ 6858000 w 6858001"/>
              <a:gd name="connsiteY50" fmla="*/ 6995918 h 6995918"/>
              <a:gd name="connsiteX51" fmla="*/ 6858000 w 6858001"/>
              <a:gd name="connsiteY51" fmla="*/ 1344715 h 699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95918">
                <a:moveTo>
                  <a:pt x="6858001" y="1344715"/>
                </a:moveTo>
                <a:lnTo>
                  <a:pt x="6858001" y="1177"/>
                </a:lnTo>
                <a:lnTo>
                  <a:pt x="6702324" y="26222"/>
                </a:lnTo>
                <a:lnTo>
                  <a:pt x="6547333" y="50091"/>
                </a:lnTo>
                <a:lnTo>
                  <a:pt x="6391657" y="73455"/>
                </a:lnTo>
                <a:lnTo>
                  <a:pt x="6235294" y="93458"/>
                </a:lnTo>
                <a:lnTo>
                  <a:pt x="6079618" y="113629"/>
                </a:lnTo>
                <a:lnTo>
                  <a:pt x="5923255" y="132455"/>
                </a:lnTo>
                <a:lnTo>
                  <a:pt x="5768950" y="148591"/>
                </a:lnTo>
                <a:lnTo>
                  <a:pt x="5612588" y="163887"/>
                </a:lnTo>
                <a:lnTo>
                  <a:pt x="5456911" y="177839"/>
                </a:lnTo>
                <a:lnTo>
                  <a:pt x="5303978" y="189941"/>
                </a:lnTo>
                <a:lnTo>
                  <a:pt x="5148987" y="202044"/>
                </a:lnTo>
                <a:lnTo>
                  <a:pt x="4996054" y="212129"/>
                </a:lnTo>
                <a:lnTo>
                  <a:pt x="4843120" y="220029"/>
                </a:lnTo>
                <a:lnTo>
                  <a:pt x="4690873" y="228266"/>
                </a:lnTo>
                <a:lnTo>
                  <a:pt x="4539997" y="235157"/>
                </a:lnTo>
                <a:lnTo>
                  <a:pt x="4390492" y="240032"/>
                </a:lnTo>
                <a:lnTo>
                  <a:pt x="4240988" y="244234"/>
                </a:lnTo>
                <a:lnTo>
                  <a:pt x="4092855" y="248268"/>
                </a:lnTo>
                <a:lnTo>
                  <a:pt x="3946780" y="250117"/>
                </a:lnTo>
                <a:lnTo>
                  <a:pt x="3800704" y="252134"/>
                </a:lnTo>
                <a:lnTo>
                  <a:pt x="3656686" y="253143"/>
                </a:lnTo>
                <a:lnTo>
                  <a:pt x="3514040" y="252134"/>
                </a:lnTo>
                <a:lnTo>
                  <a:pt x="3372765" y="252134"/>
                </a:lnTo>
                <a:lnTo>
                  <a:pt x="3232862" y="250117"/>
                </a:lnTo>
                <a:lnTo>
                  <a:pt x="3095702" y="247092"/>
                </a:lnTo>
                <a:lnTo>
                  <a:pt x="2959914" y="244234"/>
                </a:lnTo>
                <a:lnTo>
                  <a:pt x="2826868" y="241040"/>
                </a:lnTo>
                <a:lnTo>
                  <a:pt x="2694509" y="236166"/>
                </a:lnTo>
                <a:lnTo>
                  <a:pt x="2564208" y="230955"/>
                </a:lnTo>
                <a:lnTo>
                  <a:pt x="2436649" y="226249"/>
                </a:lnTo>
                <a:lnTo>
                  <a:pt x="2187703" y="212969"/>
                </a:lnTo>
                <a:lnTo>
                  <a:pt x="1949045" y="198850"/>
                </a:lnTo>
                <a:lnTo>
                  <a:pt x="1719988" y="184058"/>
                </a:lnTo>
                <a:lnTo>
                  <a:pt x="1503275" y="167753"/>
                </a:lnTo>
                <a:lnTo>
                  <a:pt x="1296163" y="150776"/>
                </a:lnTo>
                <a:lnTo>
                  <a:pt x="1104139" y="132455"/>
                </a:lnTo>
                <a:lnTo>
                  <a:pt x="923774" y="114469"/>
                </a:lnTo>
                <a:lnTo>
                  <a:pt x="757810" y="96484"/>
                </a:lnTo>
                <a:lnTo>
                  <a:pt x="605563" y="79507"/>
                </a:lnTo>
                <a:lnTo>
                  <a:pt x="470460" y="63370"/>
                </a:lnTo>
                <a:lnTo>
                  <a:pt x="348388" y="48074"/>
                </a:lnTo>
                <a:lnTo>
                  <a:pt x="245518" y="35299"/>
                </a:lnTo>
                <a:lnTo>
                  <a:pt x="159107" y="23197"/>
                </a:lnTo>
                <a:lnTo>
                  <a:pt x="40463" y="5883"/>
                </a:lnTo>
                <a:lnTo>
                  <a:pt x="1" y="0"/>
                </a:lnTo>
                <a:lnTo>
                  <a:pt x="1" y="905354"/>
                </a:lnTo>
                <a:lnTo>
                  <a:pt x="0" y="905354"/>
                </a:lnTo>
                <a:lnTo>
                  <a:pt x="0" y="6995918"/>
                </a:lnTo>
                <a:lnTo>
                  <a:pt x="6858000" y="6995918"/>
                </a:lnTo>
                <a:lnTo>
                  <a:pt x="6858000" y="1344715"/>
                </a:lnTo>
                <a:close/>
              </a:path>
            </a:pathLst>
          </a:custGeom>
          <a:ln>
            <a:noFill/>
          </a:ln>
        </p:spPr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799533C-FE49-467F-8E77-63C0F9BAEF0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854" y="1038225"/>
            <a:ext cx="5450557" cy="3923511"/>
          </a:xfrm>
          <a:prstGeom prst="rect">
            <a:avLst/>
          </a:prstGeom>
          <a:effectLst/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5109A9A-AB47-4B2B-8404-634F041CEF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5967" y="1325880"/>
            <a:ext cx="4158334" cy="3066507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solidFill>
                  <a:srgbClr val="EBEBEB"/>
                </a:solidFill>
              </a:rPr>
              <a:t>Moscow is The best place to live.</a:t>
            </a:r>
            <a:endParaRPr lang="ru-RU" sz="5400" dirty="0">
              <a:solidFill>
                <a:srgbClr val="EBEBEB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8EB200E-28DE-4871-9F1F-AD7899873F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5967" y="4588329"/>
            <a:ext cx="4158334" cy="1621508"/>
          </a:xfrm>
        </p:spPr>
        <p:txBody>
          <a:bodyPr>
            <a:normAutofit/>
          </a:bodyPr>
          <a:lstStyle/>
          <a:p>
            <a:endParaRPr lang="ru-RU" sz="180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88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480222-F4DC-4787-955D-5EDE044EA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Moscow is the biggest and most wonderful city in Russia. There are many modern buildings, streets and bridges.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7941D3A5-BBEC-4CE1-B979-8922140A2F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1" y="3295650"/>
            <a:ext cx="5505449" cy="3200400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E0AF32BE-E1A3-4955-8AC3-835492B204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129" y="3295650"/>
            <a:ext cx="520446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40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36C231-E304-47CF-9316-7ECB49306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 </a:t>
            </a:r>
            <a:r>
              <a:rPr lang="en-US" dirty="0" smtClean="0"/>
              <a:t>Square </a:t>
            </a:r>
            <a:r>
              <a:rPr lang="en-US" dirty="0"/>
              <a:t>is very beautiful.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F7976E4C-0CE4-455A-B5BA-CDE4E7B4C6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012" y="1495424"/>
            <a:ext cx="9797988" cy="5153025"/>
          </a:xfrm>
        </p:spPr>
      </p:pic>
    </p:spTree>
    <p:extLst>
      <p:ext uri="{BB962C8B-B14F-4D97-AF65-F5344CB8AC3E}">
        <p14:creationId xmlns:p14="http://schemas.microsoft.com/office/powerpoint/2010/main" val="144899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5524E7-67D6-4B8D-BAF3-38CDA0583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can walk along the paths of famous parks.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6A7B15B7-9005-45C3-9DED-BFE26C9F67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24" y="2190749"/>
            <a:ext cx="5756776" cy="3190875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651C961-D720-47CE-B83A-023A4585449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850" y="2190749"/>
            <a:ext cx="5638800" cy="32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21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718B528-19CE-40E4-BECB-92365F8DA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 love Moscow!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E73E04C7-E9DF-4AF9-92BC-3F02A01E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126" y="2052638"/>
            <a:ext cx="8391524" cy="4195762"/>
          </a:xfrm>
        </p:spPr>
      </p:pic>
    </p:spTree>
    <p:extLst>
      <p:ext uri="{BB962C8B-B14F-4D97-AF65-F5344CB8AC3E}">
        <p14:creationId xmlns:p14="http://schemas.microsoft.com/office/powerpoint/2010/main" val="209969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</TotalTime>
  <Words>50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Ион</vt:lpstr>
      <vt:lpstr>Moscow is The best place to live.</vt:lpstr>
      <vt:lpstr>Now Moscow is the biggest and most wonderful city in Russia. There are many modern buildings, streets and bridges.</vt:lpstr>
      <vt:lpstr>Red Square is very beautiful.</vt:lpstr>
      <vt:lpstr>You can walk along the paths of famous parks.</vt:lpstr>
      <vt:lpstr>I love Moscow!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Moscow is The best place to live.</dc:title>
  <dc:creator>Елена Тарасова</dc:creator>
  <cp:lastModifiedBy>1959</cp:lastModifiedBy>
  <cp:revision>4</cp:revision>
  <dcterms:created xsi:type="dcterms:W3CDTF">2018-03-22T17:23:29Z</dcterms:created>
  <dcterms:modified xsi:type="dcterms:W3CDTF">2018-04-17T08:59:49Z</dcterms:modified>
</cp:coreProperties>
</file>