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2104"/>
    <a:srgbClr val="84200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A5393-BC6F-4983-93D2-7160ADDA178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9AC23-5946-453D-B351-98BC074C0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580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9AC23-5946-453D-B351-98BC074C051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232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B800-D7FB-46CC-9973-EAB9A2A7851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E4A-980A-45BF-966D-7D443F3BC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01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B800-D7FB-46CC-9973-EAB9A2A7851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E4A-980A-45BF-966D-7D443F3BC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7557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B800-D7FB-46CC-9973-EAB9A2A7851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E4A-980A-45BF-966D-7D443F3BC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089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B800-D7FB-46CC-9973-EAB9A2A7851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E4A-980A-45BF-966D-7D443F3BC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472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B800-D7FB-46CC-9973-EAB9A2A7851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E4A-980A-45BF-966D-7D443F3BC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254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B800-D7FB-46CC-9973-EAB9A2A7851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E4A-980A-45BF-966D-7D443F3BC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1407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B800-D7FB-46CC-9973-EAB9A2A7851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E4A-980A-45BF-966D-7D443F3BC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0799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B800-D7FB-46CC-9973-EAB9A2A7851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E4A-980A-45BF-966D-7D443F3BC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9032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B800-D7FB-46CC-9973-EAB9A2A7851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E4A-980A-45BF-966D-7D443F3BC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9194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B800-D7FB-46CC-9973-EAB9A2A7851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E4A-980A-45BF-966D-7D443F3BC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4372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B800-D7FB-46CC-9973-EAB9A2A7851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E4A-980A-45BF-966D-7D443F3BC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3859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36000">
              <a:srgbClr val="8C2104">
                <a:alpha val="78000"/>
                <a:lumMod val="91000"/>
                <a:lumOff val="9000"/>
              </a:srgbClr>
            </a:gs>
            <a:gs pos="68000">
              <a:schemeClr val="accent2"/>
            </a:gs>
            <a:gs pos="100000">
              <a:srgbClr val="FFFF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2B800-D7FB-46CC-9973-EAB9A2A7851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84E4A-980A-45BF-966D-7D443F3BC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576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b="1" dirty="0">
                <a:latin typeface="Gabriola" panose="04040605051002020D02" pitchFamily="82" charset="0"/>
              </a:rPr>
              <a:t>Джоан Роулинг</a:t>
            </a:r>
            <a:endParaRPr lang="ru-RU" sz="9600" dirty="0"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Gabriola" panose="04040605051002020D02" pitchFamily="82" charset="0"/>
              </a:rPr>
              <a:t/>
            </a:r>
            <a:br>
              <a:rPr lang="ru-RU" dirty="0" smtClean="0">
                <a:latin typeface="Gabriola" panose="04040605051002020D02" pitchFamily="82" charset="0"/>
              </a:rPr>
            </a:br>
            <a:r>
              <a:rPr lang="ru-RU" dirty="0" smtClean="0">
                <a:latin typeface="Gabriola" panose="04040605051002020D02" pitchFamily="82" charset="0"/>
              </a:rPr>
              <a:t/>
            </a:r>
            <a:br>
              <a:rPr lang="ru-RU" dirty="0" smtClean="0">
                <a:latin typeface="Gabriola" panose="04040605051002020D02" pitchFamily="82" charset="0"/>
              </a:rPr>
            </a:br>
            <a:r>
              <a:rPr lang="ru-RU" dirty="0" smtClean="0">
                <a:latin typeface="Gabriola" panose="04040605051002020D02" pitchFamily="82" charset="0"/>
              </a:rPr>
              <a:t/>
            </a:r>
            <a:br>
              <a:rPr lang="ru-RU" dirty="0" smtClean="0">
                <a:latin typeface="Gabriola" panose="04040605051002020D02" pitchFamily="82" charset="0"/>
              </a:rPr>
            </a:br>
            <a:r>
              <a:rPr lang="ru-RU" dirty="0" smtClean="0">
                <a:latin typeface="Gabriola" panose="04040605051002020D02" pitchFamily="82" charset="0"/>
              </a:rPr>
              <a:t/>
            </a:r>
            <a:br>
              <a:rPr lang="ru-RU" dirty="0" smtClean="0">
                <a:latin typeface="Gabriola" panose="04040605051002020D02" pitchFamily="82" charset="0"/>
              </a:rPr>
            </a:br>
            <a:r>
              <a:rPr lang="ru-RU" dirty="0" smtClean="0">
                <a:latin typeface="Gabriola" panose="04040605051002020D02" pitchFamily="82" charset="0"/>
              </a:rPr>
              <a:t>Автор презентации </a:t>
            </a:r>
            <a:r>
              <a:rPr lang="ru-RU" dirty="0" smtClean="0">
                <a:latin typeface="Gabriola" panose="04040605051002020D02" pitchFamily="82" charset="0"/>
              </a:rPr>
              <a:t>–  </a:t>
            </a:r>
            <a:r>
              <a:rPr lang="ru-RU" sz="3200" smtClean="0">
                <a:latin typeface="Gabriola" panose="04040605051002020D02" pitchFamily="82" charset="0"/>
              </a:rPr>
              <a:t>Ковалева Александра</a:t>
            </a:r>
            <a:endParaRPr lang="ru-RU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112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atin typeface="Gabriola" panose="04040605051002020D02" pitchFamily="82" charset="0"/>
              </a:rPr>
              <a:t>Дебют</a:t>
            </a:r>
            <a:endParaRPr lang="ru-RU" sz="6600" dirty="0">
              <a:latin typeface="Gabriola" panose="04040605051002020D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Gabriola" panose="04040605051002020D02" pitchFamily="82" charset="0"/>
              </a:rPr>
              <a:t>Джоан </a:t>
            </a:r>
            <a:r>
              <a:rPr lang="ru-RU" b="1" dirty="0" smtClean="0">
                <a:latin typeface="Gabriola" panose="04040605051002020D02" pitchFamily="82" charset="0"/>
              </a:rPr>
              <a:t>Роулинг, более известная как </a:t>
            </a:r>
            <a:r>
              <a:rPr lang="ru-RU" b="1" dirty="0">
                <a:latin typeface="Gabriola" panose="04040605051002020D02" pitchFamily="82" charset="0"/>
              </a:rPr>
              <a:t>Дж. К. </a:t>
            </a:r>
            <a:r>
              <a:rPr lang="ru-RU" b="1" dirty="0" smtClean="0">
                <a:latin typeface="Gabriola" panose="04040605051002020D02" pitchFamily="82" charset="0"/>
              </a:rPr>
              <a:t>Роулинг стала известна благодаря своим романам про Гарри Поттера. Книги о волшебнике из </a:t>
            </a:r>
            <a:r>
              <a:rPr lang="ru-RU" b="1" dirty="0" err="1" smtClean="0">
                <a:latin typeface="Gabriola" panose="04040605051002020D02" pitchFamily="82" charset="0"/>
              </a:rPr>
              <a:t>Хогвартса</a:t>
            </a:r>
            <a:r>
              <a:rPr lang="ru-RU" b="1" dirty="0" smtClean="0">
                <a:latin typeface="Gabriola" panose="04040605051002020D02" pitchFamily="82" charset="0"/>
              </a:rPr>
              <a:t> получили несколько наград и были проданным в количестве 400 миллионов экземпляров, они </a:t>
            </a:r>
            <a:r>
              <a:rPr lang="ru-RU" b="1" dirty="0">
                <a:latin typeface="Gabriola" panose="04040605051002020D02" pitchFamily="82" charset="0"/>
              </a:rPr>
              <a:t>стали самой продаваемой серией книг в </a:t>
            </a:r>
            <a:r>
              <a:rPr lang="ru-RU" b="1" dirty="0" smtClean="0">
                <a:latin typeface="Gabriola" panose="04040605051002020D02" pitchFamily="82" charset="0"/>
              </a:rPr>
              <a:t>истории.</a:t>
            </a:r>
            <a:endParaRPr lang="ru-RU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281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Gabriola" panose="04040605051002020D02" pitchFamily="82" charset="0"/>
              </a:rPr>
              <a:t>Гарри Поттер</a:t>
            </a:r>
            <a:endParaRPr lang="ru-RU" sz="6000" dirty="0">
              <a:latin typeface="Gabriola" panose="04040605051002020D02" pitchFamily="8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707" y="312431"/>
            <a:ext cx="5964072" cy="65455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0416" y="2057400"/>
            <a:ext cx="4783090" cy="3811588"/>
          </a:xfrm>
        </p:spPr>
        <p:txBody>
          <a:bodyPr/>
          <a:lstStyle/>
          <a:p>
            <a:r>
              <a:rPr lang="ru-RU" sz="2800" b="1" dirty="0" smtClean="0">
                <a:latin typeface="Gabriola" panose="04040605051002020D02" pitchFamily="82" charset="0"/>
              </a:rPr>
              <a:t>Джоан Роулинг начала писать своё первое произведение о Волшебнике в обычном кафе Эдинбурга – </a:t>
            </a:r>
            <a:r>
              <a:rPr lang="en-US" sz="2800" b="1" dirty="0" smtClean="0">
                <a:latin typeface="Gabriola" panose="04040605051002020D02" pitchFamily="82" charset="0"/>
              </a:rPr>
              <a:t>The Elephant House.</a:t>
            </a:r>
            <a:r>
              <a:rPr lang="ru-RU" sz="2800" b="1" dirty="0" smtClean="0">
                <a:latin typeface="Gabriola" panose="04040605051002020D02" pitchFamily="82" charset="0"/>
              </a:rPr>
              <a:t> А когда хозяин заведения узнал о том что в его кафе было написано Великое произведение, то он повесил там табличку…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5579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166884"/>
          </a:xfrm>
        </p:spPr>
        <p:txBody>
          <a:bodyPr>
            <a:noAutofit/>
          </a:bodyPr>
          <a:lstStyle/>
          <a:p>
            <a:r>
              <a:rPr lang="ru-RU" sz="6600" dirty="0" smtClean="0">
                <a:latin typeface="Gabriola" panose="04040605051002020D02" pitchFamily="82" charset="0"/>
              </a:rPr>
              <a:t>Та самая табличка</a:t>
            </a:r>
            <a:endParaRPr lang="ru-RU" sz="6600" dirty="0">
              <a:latin typeface="Gabriola" panose="04040605051002020D02" pitchFamily="8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343" y="284711"/>
            <a:ext cx="5704764" cy="653195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000" b="1" dirty="0" smtClean="0">
                <a:latin typeface="Gabriola" panose="04040605051002020D02" pitchFamily="82" charset="0"/>
              </a:rPr>
              <a:t>«Дж. К. Роулинг</a:t>
            </a:r>
            <a:br>
              <a:rPr lang="ru-RU" sz="4000" b="1" dirty="0" smtClean="0">
                <a:latin typeface="Gabriola" panose="04040605051002020D02" pitchFamily="82" charset="0"/>
              </a:rPr>
            </a:br>
            <a:r>
              <a:rPr lang="ru-RU" sz="4000" b="1" dirty="0" smtClean="0">
                <a:latin typeface="Gabriola" panose="04040605051002020D02" pitchFamily="82" charset="0"/>
              </a:rPr>
              <a:t>В стенах этого здания, на первом этаже были написаны несколько глав Гарри Поттера»</a:t>
            </a:r>
            <a:endParaRPr lang="ru-RU" sz="4000" b="1" dirty="0"/>
          </a:p>
        </p:txBody>
      </p:sp>
    </p:spTree>
    <p:extLst>
      <p:ext uri="{BB962C8B-B14F-4D97-AF65-F5344CB8AC3E}">
        <p14:creationId xmlns="" xmlns:p14="http://schemas.microsoft.com/office/powerpoint/2010/main" val="151003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atin typeface="Gabriola" panose="04040605051002020D02" pitchFamily="82" charset="0"/>
              </a:rPr>
              <a:t>Спустя какое-то время…</a:t>
            </a:r>
            <a:endParaRPr lang="ru-RU" sz="6600" dirty="0">
              <a:latin typeface="Gabriola" panose="04040605051002020D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Gabriola" panose="04040605051002020D02" pitchFamily="82" charset="0"/>
              </a:rPr>
              <a:t>В 2004 году </a:t>
            </a:r>
            <a:r>
              <a:rPr lang="ru-RU" b="1" dirty="0" err="1">
                <a:latin typeface="Gabriola" panose="04040605051002020D02" pitchFamily="82" charset="0"/>
              </a:rPr>
              <a:t>Forbes</a:t>
            </a:r>
            <a:r>
              <a:rPr lang="ru-RU" b="1" dirty="0">
                <a:latin typeface="Gabriola" panose="04040605051002020D02" pitchFamily="82" charset="0"/>
              </a:rPr>
              <a:t> назвал Роулинг первым человеком, который стал долларовым миллиардером с помощью написания </a:t>
            </a:r>
            <a:r>
              <a:rPr lang="ru-RU" b="1" dirty="0" smtClean="0">
                <a:latin typeface="Gabriola" panose="04040605051002020D02" pitchFamily="82" charset="0"/>
              </a:rPr>
              <a:t>книг. В </a:t>
            </a:r>
            <a:r>
              <a:rPr lang="ru-RU" b="1" dirty="0">
                <a:latin typeface="Gabriola" panose="04040605051002020D02" pitchFamily="82" charset="0"/>
              </a:rPr>
              <a:t>2008 году </a:t>
            </a:r>
            <a:r>
              <a:rPr lang="ru-RU" b="1" dirty="0" err="1">
                <a:latin typeface="Gabriola" panose="04040605051002020D02" pitchFamily="82" charset="0"/>
              </a:rPr>
              <a:t>Sunday</a:t>
            </a:r>
            <a:r>
              <a:rPr lang="ru-RU" b="1" dirty="0">
                <a:latin typeface="Gabriola" panose="04040605051002020D02" pitchFamily="82" charset="0"/>
              </a:rPr>
              <a:t> </a:t>
            </a:r>
            <a:r>
              <a:rPr lang="ru-RU" b="1" dirty="0" err="1">
                <a:latin typeface="Gabriola" panose="04040605051002020D02" pitchFamily="82" charset="0"/>
              </a:rPr>
              <a:t>Times</a:t>
            </a:r>
            <a:r>
              <a:rPr lang="ru-RU" b="1" dirty="0">
                <a:latin typeface="Gabriola" panose="04040605051002020D02" pitchFamily="82" charset="0"/>
              </a:rPr>
              <a:t> </a:t>
            </a:r>
            <a:r>
              <a:rPr lang="ru-RU" b="1" dirty="0" err="1">
                <a:latin typeface="Gabriola" panose="04040605051002020D02" pitchFamily="82" charset="0"/>
              </a:rPr>
              <a:t>Rich</a:t>
            </a:r>
            <a:r>
              <a:rPr lang="ru-RU" b="1" dirty="0">
                <a:latin typeface="Gabriola" panose="04040605051002020D02" pitchFamily="82" charset="0"/>
              </a:rPr>
              <a:t> </a:t>
            </a:r>
            <a:r>
              <a:rPr lang="ru-RU" b="1" dirty="0" err="1">
                <a:latin typeface="Gabriola" panose="04040605051002020D02" pitchFamily="82" charset="0"/>
              </a:rPr>
              <a:t>List</a:t>
            </a:r>
            <a:r>
              <a:rPr lang="ru-RU" b="1" dirty="0">
                <a:latin typeface="Gabriola" panose="04040605051002020D02" pitchFamily="82" charset="0"/>
              </a:rPr>
              <a:t> назвал Роулинг 144-й в списке самых богатых людей в </a:t>
            </a:r>
            <a:r>
              <a:rPr lang="ru-RU" b="1" dirty="0" smtClean="0">
                <a:latin typeface="Gabriola" panose="04040605051002020D02" pitchFamily="82" charset="0"/>
              </a:rPr>
              <a:t>Великобритании. </a:t>
            </a:r>
            <a:r>
              <a:rPr lang="ru-RU" b="1" dirty="0">
                <a:latin typeface="Gabriola" panose="04040605051002020D02" pitchFamily="82" charset="0"/>
              </a:rPr>
              <a:t>В феврале 2013 года в программе </a:t>
            </a:r>
            <a:r>
              <a:rPr lang="ru-RU" b="1" dirty="0" err="1">
                <a:latin typeface="Gabriola" panose="04040605051002020D02" pitchFamily="82" charset="0"/>
              </a:rPr>
              <a:t>Woman’s</a:t>
            </a:r>
            <a:r>
              <a:rPr lang="ru-RU" b="1" dirty="0">
                <a:latin typeface="Gabriola" panose="04040605051002020D02" pitchFamily="82" charset="0"/>
              </a:rPr>
              <a:t> </a:t>
            </a:r>
            <a:r>
              <a:rPr lang="ru-RU" b="1" dirty="0" err="1">
                <a:latin typeface="Gabriola" panose="04040605051002020D02" pitchFamily="82" charset="0"/>
              </a:rPr>
              <a:t>Hour</a:t>
            </a:r>
            <a:r>
              <a:rPr lang="ru-RU" b="1" dirty="0">
                <a:latin typeface="Gabriola" panose="04040605051002020D02" pitchFamily="82" charset="0"/>
              </a:rPr>
              <a:t> на BBC </a:t>
            </a:r>
            <a:r>
              <a:rPr lang="ru-RU" b="1" dirty="0" err="1">
                <a:latin typeface="Gabriola" panose="04040605051002020D02" pitchFamily="82" charset="0"/>
              </a:rPr>
              <a:t>Radio</a:t>
            </a:r>
            <a:r>
              <a:rPr lang="ru-RU" b="1" dirty="0">
                <a:latin typeface="Gabriola" panose="04040605051002020D02" pitchFamily="82" charset="0"/>
              </a:rPr>
              <a:t> 4 Роулинг была названа 13-й по влиятельности женщиной в </a:t>
            </a:r>
            <a:r>
              <a:rPr lang="ru-RU" b="1" dirty="0" smtClean="0">
                <a:latin typeface="Gabriola" panose="04040605051002020D02" pitchFamily="82" charset="0"/>
              </a:rPr>
              <a:t>стране.</a:t>
            </a:r>
            <a:endParaRPr lang="ru-RU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127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109</Words>
  <Application>Microsoft Office PowerPoint</Application>
  <PresentationFormat>Произвольный</PresentationFormat>
  <Paragraphs>11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Джоан Роулинг</vt:lpstr>
      <vt:lpstr>Дебют</vt:lpstr>
      <vt:lpstr>Гарри Поттер</vt:lpstr>
      <vt:lpstr>Та самая табличка</vt:lpstr>
      <vt:lpstr>Спустя какое-то время…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Джоан Роулинг</dc:title>
  <dc:creator>GriG</dc:creator>
  <cp:lastModifiedBy>у</cp:lastModifiedBy>
  <cp:revision>10</cp:revision>
  <dcterms:created xsi:type="dcterms:W3CDTF">2016-10-23T13:56:25Z</dcterms:created>
  <dcterms:modified xsi:type="dcterms:W3CDTF">2018-04-18T06:00:50Z</dcterms:modified>
</cp:coreProperties>
</file>