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83" r:id="rId2"/>
    <p:sldId id="284" r:id="rId3"/>
    <p:sldId id="285" r:id="rId4"/>
    <p:sldId id="269" r:id="rId5"/>
    <p:sldId id="261" r:id="rId6"/>
    <p:sldId id="271" r:id="rId7"/>
    <p:sldId id="275" r:id="rId8"/>
    <p:sldId id="276" r:id="rId9"/>
    <p:sldId id="258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Екатерина У" initials="ЕУ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53" autoAdjust="0"/>
    <p:restoredTop sz="94624" autoAdjust="0"/>
  </p:normalViewPr>
  <p:slideViewPr>
    <p:cSldViewPr>
      <p:cViewPr>
        <p:scale>
          <a:sx n="66" d="100"/>
          <a:sy n="66" d="100"/>
        </p:scale>
        <p:origin x="-486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38BF37-EFA8-446D-904C-016FD401A762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D97073-DC14-4C65-8EA0-C93848E683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861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228600"/>
            <a:ext cx="8305800" cy="589756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	</a:t>
            </a:r>
            <a:r>
              <a:rPr lang="ru-RU" b="1" dirty="0" smtClean="0"/>
              <a:t>Все начинается с детства</a:t>
            </a:r>
          </a:p>
          <a:p>
            <a:pPr>
              <a:buFont typeface="Wingdings" pitchFamily="2" charset="2"/>
              <a:buChar char="q"/>
            </a:pPr>
            <a:r>
              <a:rPr lang="ru-RU" sz="2800" dirty="0" smtClean="0"/>
              <a:t>    Возраст от 3-4 лет –наиболее </a:t>
            </a:r>
            <a:r>
              <a:rPr lang="ru-RU" sz="2800" dirty="0" err="1" smtClean="0"/>
              <a:t>сензитивный</a:t>
            </a:r>
            <a:r>
              <a:rPr lang="ru-RU" sz="2800" dirty="0" smtClean="0"/>
              <a:t> период для развития восприятия, совершенствования органов чувств, накопления представлений об окружающем мире</a:t>
            </a:r>
          </a:p>
          <a:p>
            <a:pPr>
              <a:buNone/>
            </a:pPr>
            <a:endParaRPr lang="ru-RU" sz="2800" dirty="0" smtClean="0"/>
          </a:p>
          <a:p>
            <a:pPr>
              <a:buFont typeface="Wingdings" pitchFamily="2" charset="2"/>
              <a:buChar char="q"/>
            </a:pPr>
            <a:r>
              <a:rPr lang="ru-RU" sz="2800" dirty="0" smtClean="0"/>
              <a:t>      Правильное восприятие формы, величины, цвета и других свойств и качеств предметов и явлений необходимо для успешного усвоения многих дисциплин в школе, от этого зависит формирование способностей ко многим видам творческой  деятельности</a:t>
            </a:r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Сенсорное развитие детей младшего возраста</a:t>
            </a:r>
          </a:p>
          <a:p>
            <a:pPr>
              <a:buNone/>
            </a:pPr>
            <a:r>
              <a:rPr lang="ru-RU" sz="3600" b="1" dirty="0" smtClean="0"/>
              <a:t>Зрение (цвет, форма, величина)</a:t>
            </a:r>
          </a:p>
          <a:p>
            <a:pPr>
              <a:buNone/>
            </a:pPr>
            <a:r>
              <a:rPr lang="ru-RU" sz="3600" b="1" dirty="0" smtClean="0"/>
              <a:t>Осязание (вес, фактура, температура)</a:t>
            </a:r>
          </a:p>
          <a:p>
            <a:pPr>
              <a:buNone/>
            </a:pPr>
            <a:r>
              <a:rPr lang="ru-RU" sz="3600" b="1" dirty="0" smtClean="0"/>
              <a:t>Обоняние (запахи)</a:t>
            </a:r>
          </a:p>
          <a:p>
            <a:pPr>
              <a:buNone/>
            </a:pPr>
            <a:r>
              <a:rPr lang="ru-RU" sz="3600" b="1" dirty="0" smtClean="0"/>
              <a:t>Слуха (звуки)</a:t>
            </a:r>
          </a:p>
          <a:p>
            <a:pPr>
              <a:buNone/>
            </a:pPr>
            <a:r>
              <a:rPr lang="ru-RU" sz="3600" b="1" dirty="0" smtClean="0"/>
              <a:t>Вкуса</a:t>
            </a:r>
          </a:p>
          <a:p>
            <a:pPr>
              <a:buNone/>
            </a:pPr>
            <a:endParaRPr lang="ru-RU" sz="36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Игры на развитие мелкой моторики </a:t>
            </a:r>
            <a:r>
              <a:rPr lang="ru-RU" b="1" dirty="0">
                <a:solidFill>
                  <a:srgbClr val="FF0000"/>
                </a:solidFill>
              </a:rPr>
              <a:t>рук </a:t>
            </a:r>
            <a:r>
              <a:rPr lang="ru-RU" b="1" dirty="0" smtClean="0">
                <a:solidFill>
                  <a:srgbClr val="FF0000"/>
                </a:solidFill>
              </a:rPr>
              <a:t>и комбинаторных </a:t>
            </a:r>
            <a:r>
              <a:rPr lang="ru-RU" b="1" dirty="0">
                <a:solidFill>
                  <a:srgbClr val="FF0000"/>
                </a:solidFill>
              </a:rPr>
              <a:t>умений</a:t>
            </a:r>
          </a:p>
        </p:txBody>
      </p:sp>
      <p:pic>
        <p:nvPicPr>
          <p:cNvPr id="29698" name="Picture 2" descr="G:\DCIM\100OLYMP\P412409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438400"/>
            <a:ext cx="3581400" cy="31543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Picture 2" descr="G:\DCIM\100OLYMP\P41240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762500" y="2019301"/>
            <a:ext cx="3429000" cy="381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6"/>
          <p:cNvSpPr>
            <a:spLocks noChangeArrowheads="1"/>
          </p:cNvSpPr>
          <p:nvPr/>
        </p:nvSpPr>
        <p:spPr bwMode="auto">
          <a:xfrm>
            <a:off x="457200" y="335426"/>
            <a:ext cx="81534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342900"/>
            <a:r>
              <a:rPr lang="ru-RU" altLang="ru-RU" sz="2800" b="1" dirty="0" smtClean="0"/>
              <a:t>Умственное развитие – очень важная, но не единственная сторона общего психического развития. </a:t>
            </a:r>
          </a:p>
          <a:p>
            <a:pPr indent="342900"/>
            <a:r>
              <a:rPr lang="ru-RU" altLang="ru-RU" sz="2800" b="1" dirty="0" smtClean="0"/>
              <a:t>Ребенок должен развиваться гармонически, т.е. </a:t>
            </a:r>
            <a:r>
              <a:rPr lang="ru-RU" altLang="ru-RU" sz="2800" b="1" u="sng" dirty="0" smtClean="0"/>
              <a:t>в умственном, нравственном, эстетическом и физическом отношениях.</a:t>
            </a:r>
          </a:p>
          <a:p>
            <a:pPr indent="342900"/>
            <a:r>
              <a:rPr lang="ru-RU" altLang="ru-RU" sz="2800" b="1" dirty="0" smtClean="0"/>
              <a:t>Возраст от 3 до 10 лет считается активным, наиболее благоприятным для развития врожденных и приобретенных  в первые годы жизни ребенка двигательные  способности.</a:t>
            </a:r>
          </a:p>
          <a:p>
            <a:pPr indent="342900" algn="just"/>
            <a:endParaRPr lang="ru-RU" altLang="ru-RU" sz="32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Детские сады в Токио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26" name="AutoShape 2" descr="http://detkimoi.ru/wp-content/uploads/2017/01/detskij-sad-yasli-v-yaponii-1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C:\Users\Екатерина\Desktop\1484025853_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84473"/>
            <a:ext cx="3124201" cy="37353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8674" name="Picture 2" descr="Ð Ð¯Ð¿Ð¾Ð½Ð¸Ð¸ ÑÐ¾Ð·Ð´Ð°Ð»Ð¸ Ð»ÑÑÑÐ¸Ð¹ Ð´ÐµÑÑÐºÐ¸Ð¹ ÑÐ°Ð´ Ð² Ð¼Ð¸Ñ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10314" y="2667000"/>
            <a:ext cx="3606573" cy="33527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Picture 18" descr="тюльпаны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16887" y="5715000"/>
            <a:ext cx="10271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343400" y="1066800"/>
            <a:ext cx="4343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Специальная площадка, где дети могут поупражняться в лазании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33400" y="1143000"/>
            <a:ext cx="3352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Групповая комната</a:t>
            </a:r>
            <a:endParaRPr lang="ru-RU" sz="20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Двигательная активность наших детей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Самостоятельная деятельность детей в режимных моментах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pPr algn="ctr"/>
            <a:r>
              <a:rPr lang="ru-RU" dirty="0" smtClean="0"/>
              <a:t>Наши любимые игры на прогулке</a:t>
            </a:r>
            <a:endParaRPr lang="ru-RU" dirty="0"/>
          </a:p>
        </p:txBody>
      </p:sp>
      <p:pic>
        <p:nvPicPr>
          <p:cNvPr id="2050" name="Picture 2" descr="H:\собрание апрель развитие\фото для собрания\P405395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2634853"/>
            <a:ext cx="3810000" cy="346114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Picture 18" descr="тюльпаны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16887" y="5715000"/>
            <a:ext cx="10271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" name="Picture 1" descr="G:\DCIM\100OLYMP\P412409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3048000"/>
            <a:ext cx="3352800" cy="31242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04800" y="381000"/>
          <a:ext cx="8534400" cy="6248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02427"/>
                <a:gridCol w="6331973"/>
              </a:tblGrid>
              <a:tr h="1460224">
                <a:tc>
                  <a:txBody>
                    <a:bodyPr/>
                    <a:lstStyle/>
                    <a:p>
                      <a:pPr algn="l"/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Основные дидактические задачи</a:t>
                      </a:r>
                    </a:p>
                    <a:p>
                      <a:pPr algn="l"/>
                      <a:endParaRPr lang="ru-RU" sz="2000" b="1" dirty="0">
                        <a:solidFill>
                          <a:srgbClr val="005024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Способы реализации с помощью палочек </a:t>
                      </a:r>
                      <a:r>
                        <a:rPr lang="ru-RU" sz="2000" b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Кьюизенера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(возможные варианты мотивации)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630017">
                <a:tc>
                  <a:txBody>
                    <a:bodyPr/>
                    <a:lstStyle/>
                    <a:p>
                      <a:pPr algn="l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Сенсорное восприятие цвета и</a:t>
                      </a:r>
                      <a:b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размера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Раскладывание в коробочки, мешочки, свободное манипулирование. Строительство разноцветных дорожек, домиков, мебели для матрёшек. Усложнение: выкладывать из палочек по рисункам, цветным схемам. Различные коврики*.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158159">
                <a:tc>
                  <a:txBody>
                    <a:bodyPr/>
                    <a:lstStyle/>
                    <a:p>
                      <a:pPr algn="l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Сравнение по величине, длине,</a:t>
                      </a:r>
                      <a:b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ширине, высоте, форме. Умение </a:t>
                      </a:r>
                      <a:b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видеть закономерность, глазомер.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Игры конструирования по числовым схемам и контурам – кошечек, собачек, героев сказок, лесенок. Выкладывание цифр по схемам из палочек, букв, слов, сказочных героев – расколдуй сказку. Пирамидка*, лесенка. Различные коврики по цифровым схемам. Кодирование схем в играх типа: «Найди сокровище», «Кто быстрее к цели» и т.п. «Расшифровка старинных рукописей». Поезда с вагончиками*. Использование в сюжетных играх. Загадки: «Сколько колёс у 2-х машин?», показать палочкой, «Сколько лет брату?» и т.п.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95536" y="548680"/>
          <a:ext cx="8499288" cy="6126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57995"/>
                <a:gridCol w="6341293"/>
              </a:tblGrid>
              <a:tr h="22322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Развитие количественных представлений, порядковый счет, ориентировка в пространстве. Сравнение чисел: 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&gt;,&lt;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Строительство лесенок(определение смежных ступенек, сколько всего ступенек, вверх, вниз от заданной ступеньки и т.п.). Поезд с вагончиками * (сколько вагонов, какой по счету красный, какой по порядку вагон стоит между черным и красным, левее синего) и т.п. «Говорящие числа» - озвучивание «Я больше тебя, он меньше меня».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69652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Состав числа из единиц, из 2-х меньших, формирование данных понятий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«Как растут дома?» - многоэтажные: где жильцы единицы, где жильцы 2 меньших числа.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«Кто в домике живет?». «Рассели числа» «Расставь номера домов»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«Как зверята играли в числа».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92905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Понятия четных и нечётных чисел.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Строительство лесенок из четных и нечетных чисел Дети «прыгая» по ступеням называют ряд четных и нечетных чисел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60777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Использование палочек, как мерки. Речевые умения.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Измерение различных  предметов, обсуждение результатов.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«Измерь дорожку», «Кто быстрее достигнет цели». Сказочные ситуации различной мотивации.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 !</a:t>
            </a:r>
            <a:endParaRPr lang="ru-RU" dirty="0"/>
          </a:p>
        </p:txBody>
      </p:sp>
      <p:pic>
        <p:nvPicPr>
          <p:cNvPr id="4" name="Рисунок 3" descr="https://ds03.infourok.ru/uploads/ex/0df5/0001e2b4-50fbb170/2/img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199" y="533400"/>
            <a:ext cx="5562599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447</Words>
  <Application>Microsoft Office PowerPoint</Application>
  <PresentationFormat>Экран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Презентация PowerPoint</vt:lpstr>
      <vt:lpstr>Презентация PowerPoint</vt:lpstr>
      <vt:lpstr>Игры на развитие мелкой моторики рук и комбинаторных умений</vt:lpstr>
      <vt:lpstr>Презентация PowerPoint</vt:lpstr>
      <vt:lpstr>Детские сады в Токио</vt:lpstr>
      <vt:lpstr>Двигательная активность наших детей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Екатерина</dc:creator>
  <cp:lastModifiedBy>1</cp:lastModifiedBy>
  <cp:revision>22</cp:revision>
  <dcterms:created xsi:type="dcterms:W3CDTF">2018-03-30T09:41:18Z</dcterms:created>
  <dcterms:modified xsi:type="dcterms:W3CDTF">2018-04-18T07:51:55Z</dcterms:modified>
</cp:coreProperties>
</file>