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42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8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33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60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012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40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4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33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34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6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B573-CDAA-4A8C-BE8D-BAF9B348C8B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6FEDE-5FE6-47D2-A6B4-F61B85147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4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545911"/>
            <a:ext cx="10515600" cy="8734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Муниципальное автономное дошкольное образовательное учреждение</a:t>
            </a:r>
            <a:br>
              <a:rPr lang="ru-RU" sz="2400" b="1" dirty="0" smtClean="0"/>
            </a:br>
            <a:r>
              <a:rPr lang="ru-RU" sz="2400" b="1" dirty="0" smtClean="0"/>
              <a:t>«Детский сад № 65» г. Сыктывкар</a:t>
            </a:r>
            <a:endParaRPr lang="ru-RU" sz="2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760561"/>
            <a:ext cx="10515600" cy="4722126"/>
          </a:xfrm>
        </p:spPr>
        <p:txBody>
          <a:bodyPr>
            <a:normAutofit/>
          </a:bodyPr>
          <a:lstStyle/>
          <a:p>
            <a:pPr algn="ctr"/>
            <a:endParaRPr lang="ru-RU" sz="4800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Уголок уединения в старшей группе</a:t>
            </a:r>
          </a:p>
          <a:p>
            <a:pPr algn="ctr"/>
            <a:endParaRPr lang="ru-RU" sz="4800" dirty="0" smtClean="0">
              <a:solidFill>
                <a:srgbClr val="FF0000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Составила : Агалакова Ольга Васильевна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(воспитатель без категории)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2018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634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4572" y="1709738"/>
            <a:ext cx="4782877" cy="2370943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Альбомы «Моя семья» и «Мои друзья». Рассматривая их, дети делятся своими эмоциями и рассказывают друг другу что-то интересное о себе.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14948" y="4589463"/>
            <a:ext cx="4332501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70" y="1201004"/>
            <a:ext cx="6219485" cy="466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166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0060" y="4121623"/>
            <a:ext cx="10187390" cy="2538483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«Волшебный стул», сидя на котором ребенок ощущает себя «по-особому». Посадить на такой стул можно именинника, или ребенка, отличившегося какими-нибудь хорошими делами.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Уголок уединения периодически пополняется.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5266" y="4589463"/>
            <a:ext cx="5042184" cy="10536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6302" y="508107"/>
            <a:ext cx="3678801" cy="27990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70122" y="507261"/>
            <a:ext cx="3680495" cy="27990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67530" y="567124"/>
            <a:ext cx="3680499" cy="267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57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55094"/>
            <a:ext cx="10515600" cy="49268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Детский сад — первый социальный институт ребёнка. Здесь он постоянно находится в коллективе, вне зависимости от своих мыслей, настроения и переживаний. Вместе с тем одна из задач современного дошкольного учреждения — обеспечение эмоционального благополучия воспитанников. Содействовать этому должна развивающая среда. В каждой групповой комнате воспитатель обустраивает особое место, где дошкольник может побыть наедине с собой, расслабиться, выплеснуть негативные эмоции. Называется такая зона уголком уединения (или, согласно ФГОС, центром уединения и релаксации).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6018663"/>
            <a:ext cx="10515600" cy="7098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62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537" y="382137"/>
            <a:ext cx="5478913" cy="570751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Кукольный уголок, переходящий в уголок уединения. Открыв занавес, можно оказаться в мини-гостиной. Во время сюжетно-ролевой игры «Семья», «В гостях у …» или любой другой, дети могут распределить роли таким образом: мама-готовит, а дети проводят время в комнате, занимаясь чем-нибудь интересным. А если закрыть занавес, то ребенок (или группа детей) может уединиться и провести там время в спокойствии. 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7083188" y="6089650"/>
            <a:ext cx="4264262" cy="17467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87" y="160360"/>
            <a:ext cx="5148118" cy="32686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33650" y="3572983"/>
            <a:ext cx="3121152" cy="315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039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7334" y="109182"/>
            <a:ext cx="5554456" cy="663281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Оснащение уголка: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 диван с мягким покрывалом;</a:t>
            </a:r>
            <a:br>
              <a:rPr lang="ru-RU" sz="2700" dirty="0" smtClean="0"/>
            </a:br>
            <a:r>
              <a:rPr lang="ru-RU" sz="2700" dirty="0" smtClean="0"/>
              <a:t>- стол для чтения книг, рисования, рассматривания семейного альбома и пр.;</a:t>
            </a:r>
            <a:br>
              <a:rPr lang="ru-RU" sz="2700" dirty="0" smtClean="0"/>
            </a:br>
            <a:r>
              <a:rPr lang="ru-RU" sz="2700" dirty="0" smtClean="0"/>
              <a:t>- телефон, по которому ребенок может позвонить маме;</a:t>
            </a:r>
            <a:br>
              <a:rPr lang="ru-RU" sz="2700" dirty="0" smtClean="0"/>
            </a:br>
            <a:r>
              <a:rPr lang="ru-RU" sz="2700" dirty="0" smtClean="0"/>
              <a:t>- коврики, чтобы ребенок мог снять обувь и отдохнуть;</a:t>
            </a:r>
            <a:br>
              <a:rPr lang="ru-RU" sz="2700" dirty="0" smtClean="0"/>
            </a:br>
            <a:r>
              <a:rPr lang="ru-RU" sz="2700" dirty="0" smtClean="0"/>
              <a:t>- полка для разных предметов;</a:t>
            </a:r>
            <a:br>
              <a:rPr lang="ru-RU" sz="2700" dirty="0" smtClean="0"/>
            </a:br>
            <a:r>
              <a:rPr lang="ru-RU" sz="2700" dirty="0" smtClean="0"/>
              <a:t>- коробочки с разными мелкими предметами ( игрушки от киндер-сюрпризов, пуговицы, клубочки, ароматизированные мешочки с разными наполнителями, и др.);</a:t>
            </a:r>
            <a:br>
              <a:rPr lang="ru-RU" sz="2700" dirty="0" smtClean="0"/>
            </a:br>
            <a:r>
              <a:rPr lang="ru-RU" sz="2700" dirty="0" smtClean="0"/>
              <a:t>- под диваном находятся коробки с кинетическим песком, мягким и колючим ковриками, коврик примирения, «волшебный плащ» и многое другое.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11347449" y="4589463"/>
            <a:ext cx="594341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46" y="1177051"/>
            <a:ext cx="5768454" cy="450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6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6960" y="1709738"/>
            <a:ext cx="4100489" cy="856041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Картины, вышитые мамиными руками;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46960" y="4589463"/>
            <a:ext cx="4100490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42" y="1347716"/>
            <a:ext cx="5882367" cy="441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993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1868" y="1709738"/>
            <a:ext cx="4755581" cy="285273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 подушка- </a:t>
            </a:r>
            <a:r>
              <a:rPr lang="ru-RU" sz="2800" dirty="0" err="1" smtClean="0"/>
              <a:t>улыбашка</a:t>
            </a:r>
            <a:r>
              <a:rPr lang="ru-RU" sz="2800" dirty="0" smtClean="0"/>
              <a:t> ( по середине);</a:t>
            </a:r>
            <a:br>
              <a:rPr lang="ru-RU" sz="2800" dirty="0" smtClean="0"/>
            </a:br>
            <a:r>
              <a:rPr lang="ru-RU" sz="2800" dirty="0" smtClean="0"/>
              <a:t>- подушка- </a:t>
            </a:r>
            <a:r>
              <a:rPr lang="ru-RU" sz="2800" dirty="0" err="1" smtClean="0"/>
              <a:t>обнимашка</a:t>
            </a:r>
            <a:r>
              <a:rPr lang="ru-RU" sz="2800" dirty="0" smtClean="0"/>
              <a:t> ( слева);</a:t>
            </a:r>
            <a:br>
              <a:rPr lang="ru-RU" sz="2800" dirty="0" smtClean="0"/>
            </a:br>
            <a:r>
              <a:rPr lang="ru-RU" sz="2800" dirty="0" smtClean="0"/>
              <a:t>- подушка- злюка ( для выплескивания негативной энергии);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92118" y="4589463"/>
            <a:ext cx="4455331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24" y="1480645"/>
            <a:ext cx="5413793" cy="406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05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4006" y="1248634"/>
            <a:ext cx="4373444" cy="66205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Мягкие игрушки;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64824" y="4589463"/>
            <a:ext cx="4482626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88" y="1248634"/>
            <a:ext cx="5777733" cy="433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90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620" y="1316871"/>
            <a:ext cx="3854829" cy="13580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Баночки, куда можно высказать все плохое, и закрыть крышкой.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92620" y="4589463"/>
            <a:ext cx="3854830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46" y="1316871"/>
            <a:ext cx="5959705" cy="446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75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1300" y="1255597"/>
            <a:ext cx="4346149" cy="81886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Картотека игр с тревожными детьми, а так же «</a:t>
            </a:r>
            <a:r>
              <a:rPr lang="ru-RU" sz="2800" dirty="0" err="1" smtClean="0"/>
              <a:t>мирилки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19666" y="4589463"/>
            <a:ext cx="4127784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13" y="1255595"/>
            <a:ext cx="5914027" cy="443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2691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276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Муниципальное автономное дошкольное образовательное учреждение «Детский сад № 65» г. Сыктывкар</vt:lpstr>
      <vt:lpstr>Детский сад — первый социальный институт ребёнка. Здесь он постоянно находится в коллективе, вне зависимости от своих мыслей, настроения и переживаний. Вместе с тем одна из задач современного дошкольного учреждения — обеспечение эмоционального благополучия воспитанников. Содействовать этому должна развивающая среда. В каждой групповой комнате воспитатель обустраивает особое место, где дошкольник может побыть наедине с собой, расслабиться, выплеснуть негативные эмоции. Называется такая зона уголком уединения (или, согласно ФГОС, центром уединения и релаксации). </vt:lpstr>
      <vt:lpstr>Кукольный уголок, переходящий в уголок уединения. Открыв занавес, можно оказаться в мини-гостиной. Во время сюжетно-ролевой игры «Семья», «В гостях у …» или любой другой, дети могут распределить роли таким образом: мама-готовит, а дети проводят время в комнате, занимаясь чем-нибудь интересным. А если закрыть занавес, то ребенок (или группа детей) может уединиться и провести там время в спокойствии. </vt:lpstr>
      <vt:lpstr>Оснащение уголка: - диван с мягким покрывалом; - стол для чтения книг, рисования, рассматривания семейного альбома и пр.; - телефон, по которому ребенок может позвонить маме; - коврики, чтобы ребенок мог снять обувь и отдохнуть; - полка для разных предметов; - коробочки с разными мелкими предметами ( игрушки от киндер-сюрпризов, пуговицы, клубочки, ароматизированные мешочки с разными наполнителями, и др.); - под диваном находятся коробки с кинетическим песком, мягким и колючим ковриками, коврик примирения, «волшебный плащ» и многое другое. </vt:lpstr>
      <vt:lpstr>Картины, вышитые мамиными руками;</vt:lpstr>
      <vt:lpstr>- подушка- улыбашка ( по середине); - подушка- обнимашка ( слева); - подушка- злюка ( для выплескивания негативной энергии);</vt:lpstr>
      <vt:lpstr>Мягкие игрушки;</vt:lpstr>
      <vt:lpstr>Баночки, куда можно высказать все плохое, и закрыть крышкой.</vt:lpstr>
      <vt:lpstr>Картотека игр с тревожными детьми, а так же «мирилки».</vt:lpstr>
      <vt:lpstr>Альбомы «Моя семья» и «Мои друзья». Рассматривая их, дети делятся своими эмоциями и рассказывают друг другу что-то интересное о себе.</vt:lpstr>
      <vt:lpstr>«Волшебный стул», сидя на котором ребенок ощущает себя «по-особому». Посадить на такой стул можно именинника, или ребенка, отличившегося какими-нибудь хорошими делами.    Уголок уединения периодически пополняется.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</dc:title>
  <dc:creator>Пользователь</dc:creator>
  <cp:lastModifiedBy>Пользователь</cp:lastModifiedBy>
  <cp:revision>9</cp:revision>
  <dcterms:created xsi:type="dcterms:W3CDTF">2018-04-21T08:34:32Z</dcterms:created>
  <dcterms:modified xsi:type="dcterms:W3CDTF">2018-04-21T10:00:45Z</dcterms:modified>
</cp:coreProperties>
</file>