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7" r:id="rId4"/>
  </p:sldIdLst>
  <p:sldSz cx="9144000" cy="6858000" type="screen4x3"/>
  <p:notesSz cx="7105650" cy="1023937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53" autoAdjust="0"/>
    <p:restoredTop sz="94660"/>
  </p:normalViewPr>
  <p:slideViewPr>
    <p:cSldViewPr>
      <p:cViewPr>
        <p:scale>
          <a:sx n="33" d="100"/>
          <a:sy n="33" d="100"/>
        </p:scale>
        <p:origin x="-1771" y="-43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F68CC0-79AF-469F-8EB1-CCDE2D90B12C}" type="datetimeFigureOut">
              <a:rPr lang="ru-RU"/>
              <a:pPr>
                <a:defRPr/>
              </a:pPr>
              <a:t>21.04.2018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5EA91C-A72F-42BD-9B47-0625B97A4A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68415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2A263C-29D6-4BEA-8848-2F6DE4220FC6}" type="datetimeFigureOut">
              <a:rPr lang="ru-RU"/>
              <a:pPr>
                <a:defRPr/>
              </a:pPr>
              <a:t>21.04.2018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F41AAA-E201-44D7-8D2D-F036427899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92103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A12B82-4582-4D02-8979-449698BD1A01}" type="datetimeFigureOut">
              <a:rPr lang="ru-RU"/>
              <a:pPr>
                <a:defRPr/>
              </a:pPr>
              <a:t>21.04.2018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D266FC-C559-475D-8589-11EF382C94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3321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BA1F04-10C6-4AC1-B4CE-661FCE8FE69A}" type="datetimeFigureOut">
              <a:rPr lang="ru-RU"/>
              <a:pPr>
                <a:defRPr/>
              </a:pPr>
              <a:t>21.04.2018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874DBF-13A4-4D27-AD44-C8AD3679D8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332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35E57F-08A6-4BE7-B605-FF16A00A195E}" type="datetimeFigureOut">
              <a:rPr lang="ru-RU"/>
              <a:pPr>
                <a:defRPr/>
              </a:pPr>
              <a:t>21.04.2018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A37B68-A2CC-4787-8B10-F910F36A1F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96330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8C7184-83F6-4EDE-A813-0456DFA7D7D9}" type="datetimeFigureOut">
              <a:rPr lang="ru-RU"/>
              <a:pPr>
                <a:defRPr/>
              </a:pPr>
              <a:t>21.04.2018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9FDB57-068C-46AE-A1C8-A2EB9F613B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7019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3A9A12-4898-40CB-80AF-088FA322FAD2}" type="datetimeFigureOut">
              <a:rPr lang="ru-RU"/>
              <a:pPr>
                <a:defRPr/>
              </a:pPr>
              <a:t>21.04.2018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1BF2E8-3266-47E9-AB4D-A52AE17AEF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1873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664705-E896-4D5B-AD1F-4D3B9DA562DB}" type="datetimeFigureOut">
              <a:rPr lang="ru-RU"/>
              <a:pPr>
                <a:defRPr/>
              </a:pPr>
              <a:t>21.04.2018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14CA6D-1D94-445C-ADB4-961CEA72E5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19983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B01204-188E-4604-98DA-29423D236335}" type="datetimeFigureOut">
              <a:rPr lang="ru-RU"/>
              <a:pPr>
                <a:defRPr/>
              </a:pPr>
              <a:t>21.04.2018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E4372E-E600-429B-A92F-AA0A599030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81915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5652E0-9651-4AC4-A193-4F8452A3F086}" type="datetimeFigureOut">
              <a:rPr lang="ru-RU"/>
              <a:pPr>
                <a:defRPr/>
              </a:pPr>
              <a:t>21.04.2018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F934E8-B328-4E30-B9C3-30EF3BDA1B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89589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986AA6-878A-414C-81FB-980C1F16D694}" type="datetimeFigureOut">
              <a:rPr lang="ru-RU"/>
              <a:pPr>
                <a:defRPr/>
              </a:pPr>
              <a:t>21.04.2018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4FDB24-0E07-44D3-B85B-C304B7A0A9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8642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CEC9AB5-AACB-4A82-B298-87D14EBE3AA0}" type="datetimeFigureOut">
              <a:rPr lang="ru-RU"/>
              <a:pPr>
                <a:defRPr/>
              </a:pPr>
              <a:t>21.04.2018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9AAECA7-01C6-47A7-876D-AA88CDD116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051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992" r="9641"/>
          <a:stretch>
            <a:fillRect/>
          </a:stretch>
        </p:blipFill>
        <p:spPr bwMode="auto">
          <a:xfrm>
            <a:off x="107950" y="115888"/>
            <a:ext cx="4114800" cy="445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52" name="TextBox 5"/>
          <p:cNvSpPr txBox="1">
            <a:spLocks noChangeArrowheads="1"/>
          </p:cNvSpPr>
          <p:nvPr/>
        </p:nvSpPr>
        <p:spPr bwMode="auto">
          <a:xfrm>
            <a:off x="2555875" y="2806700"/>
            <a:ext cx="1368425" cy="708025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ru-RU" sz="2000" b="1" i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Для  дошколят</a:t>
            </a:r>
          </a:p>
        </p:txBody>
      </p:sp>
      <p:pic>
        <p:nvPicPr>
          <p:cNvPr id="2053" name="Объект 6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22750" y="334963"/>
            <a:ext cx="4243388" cy="4237037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307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00563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0"/>
            <a:ext cx="440055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529013"/>
            <a:ext cx="4500563" cy="3328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1375" y="3529013"/>
            <a:ext cx="4392613" cy="3328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099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10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400" y="60325"/>
            <a:ext cx="4427538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538" y="0"/>
            <a:ext cx="4516437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838" y="3433763"/>
            <a:ext cx="4356100" cy="336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52938" y="3429000"/>
            <a:ext cx="4491037" cy="3373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295</TotalTime>
  <Words>2</Words>
  <Application>Microsoft Office PowerPoint</Application>
  <PresentationFormat>Экран (4:3)</PresentationFormat>
  <Paragraphs>1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Home</cp:lastModifiedBy>
  <cp:revision>28</cp:revision>
  <cp:lastPrinted>2018-03-29T06:17:47Z</cp:lastPrinted>
  <dcterms:created xsi:type="dcterms:W3CDTF">2018-02-23T19:43:05Z</dcterms:created>
  <dcterms:modified xsi:type="dcterms:W3CDTF">2018-04-21T09:55:52Z</dcterms:modified>
</cp:coreProperties>
</file>