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7105650" cy="102393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>
        <p:scale>
          <a:sx n="33" d="100"/>
          <a:sy n="33" d="100"/>
        </p:scale>
        <p:origin x="-1771" y="-43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9C1DB-3FF9-4529-9A9A-8BCE074B9CF4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55279-A59A-4F94-B5C5-1EBFA76D0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CDF0D-B832-4053-8E01-68B5E6FEA71C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7E78-1657-48BE-BFC3-33EAAC093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9C0A6-C4C8-4092-A184-F66AE7BE9BD7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3E2EC-EBD7-49D5-8628-726F51A3C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887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A0D1B-3FDA-4DD6-9873-C9274C6735CA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4B393-0867-4A1E-9E83-FE7EE45E7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44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692F9-7027-42CA-8EEF-6730710D6C7B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5640-7B7E-44FA-A573-09784A0E2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753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9CBDB-F8C4-4E16-B473-140100665B20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F983F-14CC-4FA0-B404-E77D0CF92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905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E1640-2AC4-4CB4-A59F-C73B16967215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686B9-1B63-480D-85C5-72296454C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4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7452A-EF69-4BCF-92A8-45EC9632DDA9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9491A-9A1C-443A-AF9C-03054C616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98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3A49C-4F62-40B7-BE25-1FEDF67F1A50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5435B-04C7-495F-BA9D-883A95777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03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3E2EA-FE37-40D8-B887-7D7CF34BD817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B19B8-E8A0-4A0A-A111-CD18FC4D9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2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85A08-2265-4ABC-965D-3CD457D7A93E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5D9C9-884F-4C83-8644-0F9C1C507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918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3E2CFF-CA68-41BA-A349-B2CDE6B5C647}" type="datetimeFigureOut">
              <a:rPr lang="ru-RU"/>
              <a:pPr>
                <a:defRPr/>
              </a:pPr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E4EC97-7077-4CF9-B238-B7CCB39E7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4425950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0"/>
            <a:ext cx="4608512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55988"/>
            <a:ext cx="4427538" cy="340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455988"/>
            <a:ext cx="4608512" cy="340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4356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-11113"/>
            <a:ext cx="4464050" cy="322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3213100"/>
            <a:ext cx="4352925" cy="364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9275" y="3216275"/>
            <a:ext cx="4446588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28</cp:revision>
  <cp:lastPrinted>2018-03-29T06:17:47Z</cp:lastPrinted>
  <dcterms:created xsi:type="dcterms:W3CDTF">2018-02-23T19:43:05Z</dcterms:created>
  <dcterms:modified xsi:type="dcterms:W3CDTF">2018-04-21T09:55:29Z</dcterms:modified>
</cp:coreProperties>
</file>