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65" r:id="rId20"/>
    <p:sldId id="266" r:id="rId21"/>
    <p:sldId id="267" r:id="rId22"/>
    <p:sldId id="268" r:id="rId23"/>
    <p:sldId id="270" r:id="rId24"/>
    <p:sldId id="271" r:id="rId25"/>
    <p:sldId id="272" r:id="rId26"/>
    <p:sldId id="282" r:id="rId27"/>
    <p:sldId id="283" r:id="rId28"/>
    <p:sldId id="287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5878" autoAdjust="0"/>
  </p:normalViewPr>
  <p:slideViewPr>
    <p:cSldViewPr>
      <p:cViewPr varScale="1">
        <p:scale>
          <a:sx n="66" d="100"/>
          <a:sy n="66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4549C2-C680-4471-850F-30890023FBEC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F307D-374C-4986-A653-05495E1F1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F307D-374C-4986-A653-05495E1F15B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2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41.jpeg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d83d828933cacb0c5164e9254f76b783&amp;n=33&amp;h=215&amp;w=3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785794"/>
            <a:ext cx="9144000" cy="4873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001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/>
              <a:t>The language of Canada is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28728" y="3429000"/>
            <a:ext cx="614366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1071538" y="2643182"/>
            <a:ext cx="70009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Canadian English</a:t>
            </a:r>
            <a:endParaRPr lang="ru-RU" sz="4400" dirty="0"/>
          </a:p>
        </p:txBody>
      </p:sp>
      <p:pic>
        <p:nvPicPr>
          <p:cNvPr id="21506" name="Picture 2" descr="http://www.clipartbest.com/cliparts/LiK/zKz/LiKzKz5e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929066"/>
            <a:ext cx="4857784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001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/>
              <a:t>The language of the USA is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28728" y="3429000"/>
            <a:ext cx="614366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1071538" y="2643182"/>
            <a:ext cx="70009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American English</a:t>
            </a:r>
            <a:endParaRPr lang="ru-RU" sz="4400" dirty="0"/>
          </a:p>
        </p:txBody>
      </p:sp>
      <p:pic>
        <p:nvPicPr>
          <p:cNvPr id="20482" name="Picture 2" descr="http://www.sawyoo.com/postpic/2011/08/united-states-american-flag_3446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714752"/>
            <a:ext cx="546290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00106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US" sz="4800" dirty="0" smtClean="0"/>
              <a:t>The language of Northern Ireland  is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28728" y="3429000"/>
            <a:ext cx="614366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214546" y="2714620"/>
            <a:ext cx="437491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/>
              <a:t>Irish English (Irish)</a:t>
            </a:r>
            <a:endParaRPr lang="ru-RU" sz="4400" dirty="0"/>
          </a:p>
        </p:txBody>
      </p:sp>
      <p:pic>
        <p:nvPicPr>
          <p:cNvPr id="19458" name="Picture 2" descr="http://s1.1zoom.me/big3/580/338448-Berserk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786190"/>
            <a:ext cx="4318254" cy="21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001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/>
              <a:t>The language of Wales is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28728" y="3429000"/>
            <a:ext cx="614366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000232" y="2714620"/>
            <a:ext cx="530933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/>
              <a:t> Welsh English (Welsh)</a:t>
            </a:r>
            <a:endParaRPr lang="ru-RU" sz="4400" dirty="0"/>
          </a:p>
        </p:txBody>
      </p:sp>
      <p:pic>
        <p:nvPicPr>
          <p:cNvPr id="18434" name="Picture 2" descr="http://bestofbeer.ru/uploads/directories/wa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714752"/>
            <a:ext cx="4646150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001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/>
              <a:t>The language of Scotland is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28728" y="3429000"/>
            <a:ext cx="614366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785786" y="2643182"/>
            <a:ext cx="77354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/>
              <a:t> Scottish English (Scottish/Gaelic)</a:t>
            </a:r>
            <a:endParaRPr lang="ru-RU" sz="4400" dirty="0"/>
          </a:p>
        </p:txBody>
      </p:sp>
      <p:pic>
        <p:nvPicPr>
          <p:cNvPr id="17410" name="Picture 2" descr="https://im0-tub-ru.yandex.net/i?id=36bd9dbb3b5cd6e9fb0c1a0f61470a98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714752"/>
            <a:ext cx="5429288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001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/>
              <a:t>The language of England is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28728" y="3429000"/>
            <a:ext cx="614366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571868" y="2643182"/>
            <a:ext cx="193367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/>
              <a:t> English</a:t>
            </a:r>
            <a:endParaRPr lang="ru-RU" sz="4400" dirty="0"/>
          </a:p>
        </p:txBody>
      </p:sp>
      <p:pic>
        <p:nvPicPr>
          <p:cNvPr id="16386" name="Picture 2" descr="Флаг Англии.св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714752"/>
            <a:ext cx="4071966" cy="2443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001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/>
              <a:t>The language of France is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28728" y="3429000"/>
            <a:ext cx="614366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571868" y="2643182"/>
            <a:ext cx="187480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/>
              <a:t> French</a:t>
            </a:r>
            <a:endParaRPr lang="ru-RU" sz="4400" dirty="0"/>
          </a:p>
        </p:txBody>
      </p:sp>
      <p:pic>
        <p:nvPicPr>
          <p:cNvPr id="15362" name="Picture 2" descr="https://im0-tub-ru.yandex.net/i?id=8771c8a5ad2b8d0940ae4963803fb74f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786190"/>
            <a:ext cx="3929090" cy="26193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001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/>
              <a:t>The language of Russia is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28728" y="3429000"/>
            <a:ext cx="614366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571868" y="2643182"/>
            <a:ext cx="20585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/>
              <a:t> Russian</a:t>
            </a:r>
            <a:endParaRPr lang="ru-RU" sz="4400" dirty="0"/>
          </a:p>
        </p:txBody>
      </p:sp>
      <p:pic>
        <p:nvPicPr>
          <p:cNvPr id="14338" name="Picture 2" descr="https://im0-tub-ru.yandex.net/i?id=89294c7e91c5c950891419852c201852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714752"/>
            <a:ext cx="4286280" cy="28557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001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/>
              <a:t>The language of Australia is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28728" y="3429000"/>
            <a:ext cx="614366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500298" y="2714620"/>
            <a:ext cx="44055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/>
              <a:t> Australian English</a:t>
            </a:r>
            <a:endParaRPr lang="ru-RU" sz="4400" dirty="0"/>
          </a:p>
        </p:txBody>
      </p:sp>
      <p:pic>
        <p:nvPicPr>
          <p:cNvPr id="13314" name="Picture 2" descr="https://im0-tub-ru.yandex.net/i?id=84c979c7beb7756b6206e531e4c17771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714752"/>
            <a:ext cx="4179123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i="1" dirty="0" smtClean="0"/>
              <a:t> </a:t>
            </a:r>
            <a:r>
              <a:rPr lang="en-US" sz="4800" i="1" dirty="0" smtClean="0"/>
              <a:t>seller</a:t>
            </a:r>
            <a:endParaRPr lang="ru-RU" sz="4800" i="1" dirty="0" smtClean="0"/>
          </a:p>
          <a:p>
            <a:pPr algn="ctr">
              <a:buNone/>
            </a:pPr>
            <a:r>
              <a:rPr lang="en-US" sz="4800" i="1" dirty="0" smtClean="0"/>
              <a:t> ticket</a:t>
            </a:r>
            <a:endParaRPr lang="ru-RU" sz="4800" i="1" dirty="0" smtClean="0"/>
          </a:p>
          <a:p>
            <a:pPr algn="ctr">
              <a:buNone/>
            </a:pPr>
            <a:r>
              <a:rPr lang="en-US" sz="4800" i="1" dirty="0" smtClean="0"/>
              <a:t>C</a:t>
            </a:r>
            <a:r>
              <a:rPr lang="en-US" sz="4800" i="1" dirty="0" smtClean="0"/>
              <a:t>anadian </a:t>
            </a:r>
            <a:r>
              <a:rPr lang="en-US" sz="4800" i="1" dirty="0" smtClean="0"/>
              <a:t>dollars</a:t>
            </a:r>
            <a:endParaRPr lang="ru-RU" sz="4800" i="1" dirty="0" smtClean="0"/>
          </a:p>
          <a:p>
            <a:pPr algn="ctr">
              <a:buNone/>
            </a:pPr>
            <a:r>
              <a:rPr lang="en-US" sz="4800" i="1" dirty="0" smtClean="0"/>
              <a:t> </a:t>
            </a:r>
            <a:r>
              <a:rPr lang="en-US" sz="4800" i="1" dirty="0" smtClean="0"/>
              <a:t>Canadian </a:t>
            </a:r>
            <a:r>
              <a:rPr lang="en-US" sz="4800" i="1" dirty="0" smtClean="0"/>
              <a:t>money</a:t>
            </a:r>
            <a:endParaRPr lang="ru-RU" sz="4800" i="1" dirty="0" smtClean="0"/>
          </a:p>
          <a:p>
            <a:pPr algn="ctr">
              <a:buNone/>
            </a:pPr>
            <a:r>
              <a:rPr lang="en-US" sz="4800" i="1" dirty="0" smtClean="0"/>
              <a:t> </a:t>
            </a:r>
            <a:r>
              <a:rPr lang="en-US" sz="4800" i="1" dirty="0" smtClean="0"/>
              <a:t>A</a:t>
            </a:r>
            <a:r>
              <a:rPr lang="en-US" sz="4800" i="1" dirty="0" smtClean="0"/>
              <a:t>ustralian </a:t>
            </a:r>
            <a:r>
              <a:rPr lang="en-US" sz="4800" i="1" dirty="0" smtClean="0"/>
              <a:t>dollars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[t] 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Take a bus or take a train, 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Take a boat or take a plane, 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Take a rocket to the moon, 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But be sure to come back soon.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2" name="Picture 4" descr="http://www.veveo.ru/images/common/parovozik_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5072074"/>
            <a:ext cx="4608901" cy="1428760"/>
          </a:xfrm>
          <a:prstGeom prst="rect">
            <a:avLst/>
          </a:prstGeom>
          <a:noFill/>
        </p:spPr>
      </p:pic>
      <p:pic>
        <p:nvPicPr>
          <p:cNvPr id="2054" name="Picture 6" descr="https://im0-tub-ru.yandex.net/i?id=b068954f90f15692e7a125876a4e5e5b-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982091">
            <a:off x="0" y="4572008"/>
            <a:ext cx="1785950" cy="1785950"/>
          </a:xfrm>
          <a:prstGeom prst="rect">
            <a:avLst/>
          </a:prstGeom>
          <a:noFill/>
        </p:spPr>
      </p:pic>
      <p:pic>
        <p:nvPicPr>
          <p:cNvPr id="2056" name="Picture 8" descr="https://im0-tub-ru.yandex.net/i?id=7acbb38468dd1cd8a5f652646e9ff314&amp;n=33&amp;h=215&amp;w=2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428604"/>
            <a:ext cx="1500173" cy="1500174"/>
          </a:xfrm>
          <a:prstGeom prst="rect">
            <a:avLst/>
          </a:prstGeom>
          <a:noFill/>
        </p:spPr>
      </p:pic>
      <p:pic>
        <p:nvPicPr>
          <p:cNvPr id="2058" name="Picture 10" descr="https://im0-tub-ru.yandex.net/i?id=6c2976d6c712167bbc2073d522b3c525-l&amp;n=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285728"/>
            <a:ext cx="2513212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://blog.aireslita.ru/wp-content/uploads/2016/05/13140582_1016067645108185_781513458_n.png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14488"/>
            <a:ext cx="3429024" cy="34290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628" y="3929066"/>
            <a:ext cx="319510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call me</a:t>
            </a:r>
            <a:endParaRPr lang="ru-RU" sz="6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643182"/>
            <a:ext cx="8229600" cy="1143000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Last time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последний раз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s://www.colourbox.com/preview/3230925-woman-cartoon-in-a-coa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0"/>
            <a:ext cx="2137425" cy="62865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img.clipartfest.com/cebcd6228770ac491dc30977e17db222_-gerald-g-man-in-suit-man-with-suite-clipart_999-284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14290"/>
            <a:ext cx="2132217" cy="607223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43042" y="4786322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Man </a:t>
            </a:r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[</a:t>
            </a:r>
            <a:r>
              <a:rPr lang="en-US" sz="4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mæn</a:t>
            </a:r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  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86512" y="3929066"/>
            <a:ext cx="26432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Woman  </a:t>
            </a:r>
            <a:r>
              <a:rPr lang="en-U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[ˈ</a:t>
            </a:r>
            <a:r>
              <a:rPr lang="en-US" sz="4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wʊmən</a:t>
            </a:r>
            <a:r>
              <a:rPr lang="en-U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2" name="Picture 6" descr="https://im0-tub-ru.yandex.net/i?id=7f4893fd11e76dda5a0cb9cb651c21e2-l&amp;n=13"/>
          <p:cNvPicPr>
            <a:picLocks noChangeAspect="1" noChangeArrowheads="1"/>
          </p:cNvPicPr>
          <p:nvPr/>
        </p:nvPicPr>
        <p:blipFill>
          <a:blip r:embed="rId2"/>
          <a:srcRect l="67821"/>
          <a:stretch>
            <a:fillRect/>
          </a:stretch>
        </p:blipFill>
        <p:spPr bwMode="auto">
          <a:xfrm>
            <a:off x="2928926" y="214290"/>
            <a:ext cx="1593067" cy="4714908"/>
          </a:xfrm>
          <a:prstGeom prst="rect">
            <a:avLst/>
          </a:prstGeom>
          <a:noFill/>
        </p:spPr>
      </p:pic>
      <p:pic>
        <p:nvPicPr>
          <p:cNvPr id="29698" name="Picture 2" descr="https://im0-tub-ru.yandex.net/i?id=7f4893fd11e76dda5a0cb9cb651c21e2-l&amp;n=13"/>
          <p:cNvPicPr>
            <a:picLocks noChangeAspect="1" noChangeArrowheads="1"/>
          </p:cNvPicPr>
          <p:nvPr/>
        </p:nvPicPr>
        <p:blipFill>
          <a:blip r:embed="rId2"/>
          <a:srcRect t="-1615" r="63077"/>
          <a:stretch>
            <a:fillRect/>
          </a:stretch>
        </p:blipFill>
        <p:spPr bwMode="auto">
          <a:xfrm>
            <a:off x="0" y="214290"/>
            <a:ext cx="1714480" cy="4493761"/>
          </a:xfrm>
          <a:prstGeom prst="rect">
            <a:avLst/>
          </a:prstGeom>
          <a:noFill/>
        </p:spPr>
      </p:pic>
      <p:pic>
        <p:nvPicPr>
          <p:cNvPr id="29700" name="Picture 4" descr="https://im0-tub-ru.yandex.net/i?id=4b62948e8936f851ff096c2cbbc48093-l&amp;n=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28604"/>
            <a:ext cx="3108650" cy="457203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000100" y="5143512"/>
            <a:ext cx="27430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 [men]  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9704" name="Picture 8" descr="http://clipartfans.com/resource/women-clip-art/women-clip-art-87.jpg"/>
          <p:cNvPicPr>
            <a:picLocks noChangeAspect="1" noChangeArrowheads="1"/>
          </p:cNvPicPr>
          <p:nvPr/>
        </p:nvPicPr>
        <p:blipFill>
          <a:blip r:embed="rId4"/>
          <a:srcRect l="27393" r="17821"/>
          <a:stretch>
            <a:fillRect/>
          </a:stretch>
        </p:blipFill>
        <p:spPr bwMode="auto">
          <a:xfrm>
            <a:off x="7689650" y="428604"/>
            <a:ext cx="1454350" cy="4429156"/>
          </a:xfrm>
          <a:prstGeom prst="rect">
            <a:avLst/>
          </a:prstGeom>
          <a:noFill/>
        </p:spPr>
      </p:pic>
      <p:pic>
        <p:nvPicPr>
          <p:cNvPr id="29706" name="Picture 10" descr="https://s-media-cache-ak0.pinimg.com/originals/a9/40/04/a94004c1c6bcaf201e362a5d7ce56063.jpg"/>
          <p:cNvPicPr>
            <a:picLocks noChangeAspect="1" noChangeArrowheads="1"/>
          </p:cNvPicPr>
          <p:nvPr/>
        </p:nvPicPr>
        <p:blipFill>
          <a:blip r:embed="rId5"/>
          <a:srcRect l="35354" r="33080"/>
          <a:stretch>
            <a:fillRect/>
          </a:stretch>
        </p:blipFill>
        <p:spPr bwMode="auto">
          <a:xfrm>
            <a:off x="5929322" y="0"/>
            <a:ext cx="1785950" cy="5191126"/>
          </a:xfrm>
          <a:prstGeom prst="rect">
            <a:avLst/>
          </a:prstGeom>
          <a:noFill/>
        </p:spPr>
      </p:pic>
      <p:pic>
        <p:nvPicPr>
          <p:cNvPr id="29708" name="Picture 12" descr="http://weclipart.com/gimg/20E6B713770AB54F/stock-vector-illustration-cartoon-clipart-vector-of-a-smiling-woman-standing-and-wearing-professional-clothing-85437184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923"/>
          <a:stretch>
            <a:fillRect/>
          </a:stretch>
        </p:blipFill>
        <p:spPr bwMode="auto">
          <a:xfrm>
            <a:off x="4857752" y="357166"/>
            <a:ext cx="1454350" cy="442915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5000628" y="5143512"/>
            <a:ext cx="39565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Women [‘</a:t>
            </a:r>
            <a:r>
              <a:rPr 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wimin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400" i="1" dirty="0" smtClean="0"/>
              <a:t>  call me</a:t>
            </a:r>
          </a:p>
          <a:p>
            <a:pPr algn="ctr">
              <a:buNone/>
            </a:pPr>
            <a:r>
              <a:rPr lang="en-US" sz="4400" i="1" dirty="0" smtClean="0"/>
              <a:t> last time</a:t>
            </a:r>
          </a:p>
          <a:p>
            <a:pPr algn="ctr">
              <a:buNone/>
            </a:pPr>
            <a:r>
              <a:rPr lang="en-US" sz="4400" i="1" dirty="0" smtClean="0"/>
              <a:t>man [</a:t>
            </a:r>
            <a:r>
              <a:rPr lang="en-US" sz="4400" i="1" dirty="0" err="1" smtClean="0"/>
              <a:t>mæn</a:t>
            </a:r>
            <a:r>
              <a:rPr lang="en-US" sz="4400" i="1" dirty="0" smtClean="0"/>
              <a:t>]</a:t>
            </a:r>
          </a:p>
          <a:p>
            <a:pPr algn="ctr">
              <a:buNone/>
            </a:pPr>
            <a:r>
              <a:rPr lang="en-US" sz="4400" i="1" dirty="0" smtClean="0"/>
              <a:t>woman [‘</a:t>
            </a:r>
            <a:r>
              <a:rPr lang="en-US" sz="4400" i="1" dirty="0" err="1" smtClean="0"/>
              <a:t>wʊmən</a:t>
            </a:r>
            <a:r>
              <a:rPr lang="en-US" sz="4400" i="1" dirty="0" smtClean="0"/>
              <a:t>]</a:t>
            </a:r>
          </a:p>
          <a:p>
            <a:pPr algn="ctr">
              <a:buNone/>
            </a:pPr>
            <a:r>
              <a:rPr lang="en-US" sz="4400" i="1" dirty="0" smtClean="0"/>
              <a:t> men [men]</a:t>
            </a:r>
          </a:p>
          <a:p>
            <a:pPr algn="ctr">
              <a:buNone/>
            </a:pPr>
            <a:r>
              <a:rPr lang="en-US" sz="4400" i="1" dirty="0" smtClean="0"/>
              <a:t> women [‘</a:t>
            </a:r>
            <a:r>
              <a:rPr lang="en-US" sz="4400" i="1" dirty="0" err="1" smtClean="0"/>
              <a:t>wimin</a:t>
            </a:r>
            <a:r>
              <a:rPr lang="en-US" sz="4400" i="1" dirty="0" smtClean="0"/>
              <a:t>]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i="1" dirty="0" smtClean="0"/>
              <a:t>Ally wants to … his friends. </a:t>
            </a:r>
          </a:p>
          <a:p>
            <a:pPr algn="ctr">
              <a:buNone/>
            </a:pPr>
            <a:r>
              <a:rPr lang="en-US" sz="4800" i="1" dirty="0" smtClean="0"/>
              <a:t>Ally wants his friends to …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7200" dirty="0" smtClean="0"/>
              <a:t>read-r</a:t>
            </a:r>
            <a:r>
              <a:rPr lang="en-US" sz="7200" dirty="0" smtClean="0">
                <a:solidFill>
                  <a:srgbClr val="FF0000"/>
                </a:solidFill>
              </a:rPr>
              <a:t>ea</a:t>
            </a:r>
            <a:r>
              <a:rPr lang="en-US" sz="7200" dirty="0" smtClean="0"/>
              <a:t>d-r</a:t>
            </a:r>
            <a:r>
              <a:rPr lang="en-US" sz="7200" dirty="0" smtClean="0">
                <a:solidFill>
                  <a:srgbClr val="FF0000"/>
                </a:solidFill>
              </a:rPr>
              <a:t>ea</a:t>
            </a:r>
            <a:r>
              <a:rPr lang="en-US" sz="7200" dirty="0" smtClean="0"/>
              <a:t>d</a:t>
            </a:r>
            <a:endParaRPr lang="ru-RU" sz="7200" dirty="0"/>
          </a:p>
        </p:txBody>
      </p:sp>
      <p:pic>
        <p:nvPicPr>
          <p:cNvPr id="2050" name="Picture 2" descr="https://im0-tub-ru.yandex.net/i?id=e3bcbae20dbb60211c5db489ab3abef4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000372"/>
            <a:ext cx="3863254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978" y="2332037"/>
            <a:ext cx="904402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understand – understood- understood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yliv.ru/wp-content/uploads/2012/06/bigsmi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357562"/>
            <a:ext cx="2857500" cy="2857500"/>
          </a:xfrm>
          <a:prstGeom prst="rect">
            <a:avLst/>
          </a:prstGeom>
          <a:noFill/>
        </p:spPr>
      </p:pic>
      <p:pic>
        <p:nvPicPr>
          <p:cNvPr id="1028" name="Picture 4" descr="http://drlingvo.com/wp-content/uploads/2015/09/smile-1024x6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571876"/>
            <a:ext cx="3500462" cy="22971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read-r</a:t>
            </a:r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</a:t>
            </a: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d-r</a:t>
            </a:r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</a:t>
            </a: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</a:p>
          <a:p>
            <a:pPr algn="ctr">
              <a:buNone/>
            </a:pPr>
            <a:endParaRPr lang="en-US" sz="4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understand – understood- understood</a:t>
            </a:r>
            <a:endParaRPr lang="ru-RU" sz="4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4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2" name="Picture 4" descr="http://www.stihi.ru/pics/2014/08/06/51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85728"/>
            <a:ext cx="3333773" cy="2500330"/>
          </a:xfrm>
          <a:prstGeom prst="rect">
            <a:avLst/>
          </a:prstGeom>
          <a:noFill/>
        </p:spPr>
      </p:pic>
      <p:pic>
        <p:nvPicPr>
          <p:cNvPr id="6" name="Picture 2" descr="https://img.clipartfest.com/cebcd6228770ac491dc30977e17db222_-gerald-g-man-in-suit-man-with-suite-clipart_999-2845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0"/>
            <a:ext cx="1279275" cy="3643314"/>
          </a:xfrm>
          <a:prstGeom prst="rect">
            <a:avLst/>
          </a:prstGeom>
          <a:noFill/>
        </p:spPr>
      </p:pic>
      <p:pic>
        <p:nvPicPr>
          <p:cNvPr id="7" name="Picture 4" descr="https://www.colourbox.com/preview/3230925-woman-cartoon-in-a-coa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3214686"/>
            <a:ext cx="1071570" cy="3151678"/>
          </a:xfrm>
          <a:prstGeom prst="rect">
            <a:avLst/>
          </a:prstGeom>
          <a:noFill/>
        </p:spPr>
      </p:pic>
      <p:pic>
        <p:nvPicPr>
          <p:cNvPr id="8" name="Picture 2" descr="https://im0-tub-ru.yandex.net/i?id=e3bcbae20dbb60211c5db489ab3abef4-l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286124"/>
            <a:ext cx="3143272" cy="2324973"/>
          </a:xfrm>
          <a:prstGeom prst="rect">
            <a:avLst/>
          </a:prstGeom>
          <a:noFill/>
        </p:spPr>
      </p:pic>
      <p:pic>
        <p:nvPicPr>
          <p:cNvPr id="9" name="Picture 2" descr="http://yliv.ru/wp-content/uploads/2012/06/bigsmil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3643314"/>
            <a:ext cx="2071702" cy="2071702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357158" y="2571744"/>
            <a:ext cx="2286016" cy="6429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429124" y="2428868"/>
            <a:ext cx="2143140" cy="5715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929454" y="3143248"/>
            <a:ext cx="1571636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29058" y="6357934"/>
            <a:ext cx="1571604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3014" name="Picture 6" descr="https://im0-tub-ru.yandex.net/i?id=948c767ce5ad17cb2b5d4eec2e1c509f-l&amp;n=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357166"/>
            <a:ext cx="2909203" cy="1928802"/>
          </a:xfrm>
          <a:prstGeom prst="rect">
            <a:avLst/>
          </a:prstGeom>
          <a:noFill/>
        </p:spPr>
      </p:pic>
      <p:sp>
        <p:nvSpPr>
          <p:cNvPr id="15" name="Скругленный прямоугольник 14"/>
          <p:cNvSpPr/>
          <p:nvPr/>
        </p:nvSpPr>
        <p:spPr>
          <a:xfrm>
            <a:off x="1071538" y="6072206"/>
            <a:ext cx="1571636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500298" y="5572140"/>
            <a:ext cx="157163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0" y="5572140"/>
            <a:ext cx="135729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286512" y="5857892"/>
            <a:ext cx="157163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214942" y="5286388"/>
            <a:ext cx="157163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572364" y="5286388"/>
            <a:ext cx="157163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What time is it?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.pfst.net/2015.02/742326288060c6c97386abecc255681100f867a18cd_b.jpg"/>
          <p:cNvPicPr>
            <a:picLocks noChangeAspect="1" noChangeArrowheads="1"/>
          </p:cNvPicPr>
          <p:nvPr/>
        </p:nvPicPr>
        <p:blipFill>
          <a:blip r:embed="rId2"/>
          <a:srcRect r="16249"/>
          <a:stretch>
            <a:fillRect/>
          </a:stretch>
        </p:blipFill>
        <p:spPr bwMode="auto">
          <a:xfrm>
            <a:off x="3643306" y="2571744"/>
            <a:ext cx="4786346" cy="3800476"/>
          </a:xfrm>
          <a:prstGeom prst="rect">
            <a:avLst/>
          </a:prstGeom>
          <a:noFill/>
        </p:spPr>
      </p:pic>
      <p:pic>
        <p:nvPicPr>
          <p:cNvPr id="1028" name="Picture 4" descr="http://c7.alamy.com/comp/D6DAWM/portrait-of-emotionally-boy-D6DAWM.jpg"/>
          <p:cNvPicPr>
            <a:picLocks noChangeAspect="1" noChangeArrowheads="1"/>
          </p:cNvPicPr>
          <p:nvPr/>
        </p:nvPicPr>
        <p:blipFill>
          <a:blip r:embed="rId3" cstate="print"/>
          <a:srcRect b="7843"/>
          <a:stretch>
            <a:fillRect/>
          </a:stretch>
        </p:blipFill>
        <p:spPr bwMode="auto">
          <a:xfrm>
            <a:off x="642910" y="1928802"/>
            <a:ext cx="2267257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26893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400" dirty="0" smtClean="0"/>
              <a:t>call</a:t>
            </a:r>
          </a:p>
          <a:p>
            <a:pPr algn="ctr">
              <a:buNone/>
            </a:pPr>
            <a:r>
              <a:rPr lang="en-US" sz="4400" dirty="0" smtClean="0"/>
              <a:t>last</a:t>
            </a:r>
          </a:p>
          <a:p>
            <a:pPr algn="ctr">
              <a:buNone/>
            </a:pPr>
            <a:r>
              <a:rPr lang="en-US" sz="4400" dirty="0" smtClean="0"/>
              <a:t>man</a:t>
            </a:r>
          </a:p>
          <a:p>
            <a:pPr algn="ctr">
              <a:buNone/>
            </a:pPr>
            <a:r>
              <a:rPr lang="en-US" sz="4400" dirty="0" smtClean="0"/>
              <a:t>woman</a:t>
            </a:r>
          </a:p>
          <a:p>
            <a:pPr algn="ctr">
              <a:buNone/>
            </a:pPr>
            <a:r>
              <a:rPr lang="en-US" sz="4400" dirty="0" smtClean="0"/>
              <a:t> read-read-read</a:t>
            </a:r>
          </a:p>
          <a:p>
            <a:pPr algn="ctr">
              <a:buNone/>
            </a:pPr>
            <a:r>
              <a:rPr lang="en-US" sz="4400" dirty="0" smtClean="0"/>
              <a:t> understand – understood- understood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00370"/>
          </a:xfrm>
        </p:spPr>
        <p:txBody>
          <a:bodyPr/>
          <a:lstStyle/>
          <a:p>
            <a:pPr algn="ctr">
              <a:buNone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S/B p.56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читать переводить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№5b. </a:t>
            </a:r>
            <a:endParaRPr lang="ru-RU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.58 №6 выучить слова и переписать в словарь. </a:t>
            </a:r>
          </a:p>
          <a:p>
            <a:pPr algn="ctr">
              <a:buNone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W.B. p. 75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№1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a,b</a:t>
            </a:r>
            <a:endParaRPr lang="ru-RU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What time does Sam have breakfast in Canada? </a:t>
            </a:r>
            <a:endParaRPr lang="ru-RU" dirty="0"/>
          </a:p>
        </p:txBody>
      </p:sp>
      <p:pic>
        <p:nvPicPr>
          <p:cNvPr id="16386" name="Picture 2" descr="http://st2.depositphotos.com/1985863/5188/v/450/depositphotos_51883665-Boy-breakfa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643182"/>
            <a:ext cx="4572002" cy="3535682"/>
          </a:xfrm>
          <a:prstGeom prst="rect">
            <a:avLst/>
          </a:prstGeom>
          <a:noFill/>
        </p:spPr>
      </p:pic>
      <p:pic>
        <p:nvPicPr>
          <p:cNvPr id="16388" name="Picture 4" descr="https://pbs.twimg.com/profile_images/2188837414/clock_400x40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214686"/>
            <a:ext cx="2500330" cy="250033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928926" y="1785926"/>
            <a:ext cx="382165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i="1" dirty="0" smtClean="0"/>
              <a:t>It’s half past 7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1143000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What time does Elli go to school in France? </a:t>
            </a:r>
            <a:endParaRPr lang="ru-RU" dirty="0"/>
          </a:p>
        </p:txBody>
      </p:sp>
      <p:pic>
        <p:nvPicPr>
          <p:cNvPr id="17410" name="Picture 2" descr="http://th13.st.depositphotos.com/2241317/2359/v/170/depositphotos_23596553-Electronic-alarm-cl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857496"/>
            <a:ext cx="2714644" cy="2714646"/>
          </a:xfrm>
          <a:prstGeom prst="rect">
            <a:avLst/>
          </a:prstGeom>
          <a:noFill/>
        </p:spPr>
      </p:pic>
      <p:pic>
        <p:nvPicPr>
          <p:cNvPr id="17412" name="Picture 4" descr="https://t3.ftcdn.net/jpg/00/55/19/70/500_F_55197006_zcEoH3DFSsOlPHWqWioc6pBFakPaeRu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857496"/>
            <a:ext cx="4762500" cy="31623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786050" y="1643050"/>
            <a:ext cx="35057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i="1" dirty="0" smtClean="0"/>
              <a:t>It’s quarter to 8</a:t>
            </a:r>
            <a:r>
              <a:rPr lang="en-US" i="1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11288"/>
          </a:xfrm>
        </p:spPr>
        <p:txBody>
          <a:bodyPr>
            <a:noAutofit/>
          </a:bodyPr>
          <a:lstStyle/>
          <a:p>
            <a:r>
              <a:rPr lang="en-US" sz="4800" i="1" dirty="0" smtClean="0"/>
              <a:t>What time does Vera do her homework in Russia? </a:t>
            </a:r>
            <a:endParaRPr lang="ru-RU" sz="4800" dirty="0"/>
          </a:p>
        </p:txBody>
      </p:sp>
      <p:pic>
        <p:nvPicPr>
          <p:cNvPr id="18434" name="Picture 2" descr="https://im0-tub-ru.yandex.net/i?id=f23ec5eacdc955e57f2f10e5aba079b2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643182"/>
            <a:ext cx="3030877" cy="307183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71802" y="1928802"/>
            <a:ext cx="321523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i="1" dirty="0" smtClean="0"/>
              <a:t>It’s 5 o’clock. </a:t>
            </a:r>
            <a:endParaRPr lang="ru-RU" sz="4400" dirty="0"/>
          </a:p>
        </p:txBody>
      </p:sp>
      <p:pic>
        <p:nvPicPr>
          <p:cNvPr id="18436" name="Picture 4" descr="http://media.idownloadblog.com/wp-content/uploads/2011/03/5p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214686"/>
            <a:ext cx="285487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What time does Max have a shower in Australia?</a:t>
            </a:r>
            <a:endParaRPr lang="ru-RU" dirty="0"/>
          </a:p>
        </p:txBody>
      </p:sp>
      <p:pic>
        <p:nvPicPr>
          <p:cNvPr id="19460" name="Picture 4" descr="https://arhivurokov.ru/kopilka/uploads/user_file_56596b52dc8a6/lichnaia-ghighiiena-v-protsiessie-zaniatii-fizichieskoi-kul-turoi_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285992"/>
            <a:ext cx="3645977" cy="3500462"/>
          </a:xfrm>
          <a:prstGeom prst="rect">
            <a:avLst/>
          </a:prstGeom>
          <a:noFill/>
        </p:spPr>
      </p:pic>
      <p:pic>
        <p:nvPicPr>
          <p:cNvPr id="19462" name="Picture 6" descr="http://www.broadheath.coventry.sch.uk/wp-content/uploads/2013/12/quarter_past_seve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286124"/>
            <a:ext cx="2571768" cy="247304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786050" y="1571612"/>
            <a:ext cx="37105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 smtClean="0"/>
              <a:t>It’s quarter past 7.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1143000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What time does Mike go to bed in Scotland? </a:t>
            </a:r>
            <a:endParaRPr lang="ru-RU" dirty="0"/>
          </a:p>
        </p:txBody>
      </p:sp>
      <p:pic>
        <p:nvPicPr>
          <p:cNvPr id="20482" name="Picture 2" descr="http://achlib.ru/images/dream-ap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071810"/>
            <a:ext cx="3729609" cy="2500330"/>
          </a:xfrm>
          <a:prstGeom prst="rect">
            <a:avLst/>
          </a:prstGeom>
          <a:noFill/>
        </p:spPr>
      </p:pic>
      <p:pic>
        <p:nvPicPr>
          <p:cNvPr id="20484" name="Picture 4" descr="http://s00.yaplakal.com/pics/pics_original/8/8/1/2126188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000372"/>
            <a:ext cx="3214710" cy="321471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643174" y="1714488"/>
            <a:ext cx="38798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 smtClean="0"/>
              <a:t>It’s 5 minutes to ten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ello_html_4a74097a.png"/>
          <p:cNvPicPr>
            <a:picLocks noChangeAspect="1"/>
          </p:cNvPicPr>
          <p:nvPr/>
        </p:nvPicPr>
        <p:blipFill>
          <a:blip r:embed="rId2"/>
          <a:srcRect l="2832" r="9375"/>
          <a:stretch>
            <a:fillRect/>
          </a:stretch>
        </p:blipFill>
        <p:spPr>
          <a:xfrm>
            <a:off x="-46466" y="428604"/>
            <a:ext cx="9190466" cy="5929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279</Words>
  <PresentationFormat>Экран (4:3)</PresentationFormat>
  <Paragraphs>66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[t] </vt:lpstr>
      <vt:lpstr>What time is it?</vt:lpstr>
      <vt:lpstr>What time does Sam have breakfast in Canada? </vt:lpstr>
      <vt:lpstr>What time does Elli go to school in France? </vt:lpstr>
      <vt:lpstr>What time does Vera do her homework in Russia? </vt:lpstr>
      <vt:lpstr>What time does Max have a shower in Australia?</vt:lpstr>
      <vt:lpstr>What time does Mike go to bed in Scotland?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Last time - последний раз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 Суворина</dc:creator>
  <cp:lastModifiedBy>XO599H</cp:lastModifiedBy>
  <cp:revision>23</cp:revision>
  <dcterms:created xsi:type="dcterms:W3CDTF">2017-03-15T18:37:14Z</dcterms:created>
  <dcterms:modified xsi:type="dcterms:W3CDTF">2017-03-20T15:54:23Z</dcterms:modified>
</cp:coreProperties>
</file>