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Самые популярные породы собак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212976"/>
            <a:ext cx="6440760" cy="3265654"/>
          </a:xfrm>
        </p:spPr>
        <p:txBody>
          <a:bodyPr/>
          <a:lstStyle/>
          <a:p>
            <a:pPr algn="r"/>
            <a:endParaRPr lang="ru-RU" dirty="0" smtClean="0"/>
          </a:p>
          <a:p>
            <a:pPr algn="r"/>
            <a:r>
              <a:rPr lang="ru-RU" dirty="0" smtClean="0"/>
              <a:t>Учитель начальных классов     Анищенко Людмила Васильевна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620688"/>
            <a:ext cx="5486400" cy="522288"/>
          </a:xfrm>
        </p:spPr>
        <p:txBody>
          <a:bodyPr>
            <a:noAutofit/>
          </a:bodyPr>
          <a:lstStyle/>
          <a:p>
            <a:r>
              <a:rPr lang="ru-RU" sz="3200" dirty="0" smtClean="0"/>
              <a:t> Джек </a:t>
            </a:r>
            <a:r>
              <a:rPr lang="ru-RU" sz="3200" dirty="0" err="1" smtClean="0"/>
              <a:t>рассел</a:t>
            </a:r>
            <a:r>
              <a:rPr lang="ru-RU" sz="3200" dirty="0" smtClean="0"/>
              <a:t> терьер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5" name="Рисунок 4" descr="щенки джек рассел терьера бегают за мячом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1092" r="11092"/>
          <a:stretch>
            <a:fillRect/>
          </a:stretch>
        </p:blipFill>
        <p:spPr bwMode="auto">
          <a:xfrm>
            <a:off x="1475656" y="764704"/>
            <a:ext cx="5832648" cy="460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5589240"/>
            <a:ext cx="8136904" cy="100811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Весёлый, преданный и услужливый с хозяином, </a:t>
            </a:r>
            <a:r>
              <a:rPr lang="ru-RU" sz="2000" dirty="0" err="1" smtClean="0"/>
              <a:t>джек</a:t>
            </a:r>
            <a:r>
              <a:rPr lang="ru-RU" sz="2000" dirty="0" smtClean="0"/>
              <a:t> </a:t>
            </a:r>
            <a:r>
              <a:rPr lang="ru-RU" sz="2000" dirty="0" err="1" smtClean="0"/>
              <a:t>рассел</a:t>
            </a:r>
            <a:r>
              <a:rPr lang="ru-RU" sz="2000" dirty="0" smtClean="0"/>
              <a:t> хорошо поддаётся дрессировке, хотя иногда может проявлять упрямство.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Французский бульдог</a:t>
            </a:r>
            <a:endParaRPr lang="ru-RU" sz="2700" dirty="0"/>
          </a:p>
        </p:txBody>
      </p:sp>
      <p:pic>
        <p:nvPicPr>
          <p:cNvPr id="5" name="Рисунок 4" descr="забавный щенок французского бульдога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1852" b="1852"/>
          <a:stretch>
            <a:fillRect/>
          </a:stretch>
        </p:blipFill>
        <p:spPr bwMode="auto">
          <a:xfrm>
            <a:off x="1763688" y="1268760"/>
            <a:ext cx="5486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5589240"/>
            <a:ext cx="8280920" cy="1008112"/>
          </a:xfrm>
        </p:spPr>
        <p:txBody>
          <a:bodyPr>
            <a:normAutofit fontScale="32500" lnSpcReduction="20000"/>
          </a:bodyPr>
          <a:lstStyle/>
          <a:p>
            <a:r>
              <a:rPr lang="ru-RU" sz="5000" dirty="0" smtClean="0"/>
              <a:t>Спокойные, дружелюбные и общительные животные, бульдоги больше всего на свете любят валяться с хозяином на диване, иногда разминая свои косточки активной игрой во дворе.</a:t>
            </a:r>
          </a:p>
          <a:p>
            <a:r>
              <a:rPr lang="ru-RU" sz="50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Такса</a:t>
            </a:r>
            <a:endParaRPr lang="ru-RU" sz="32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07704" y="1340768"/>
            <a:ext cx="5486400" cy="39624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5445224"/>
            <a:ext cx="8208912" cy="1034408"/>
          </a:xfrm>
        </p:spPr>
        <p:txBody>
          <a:bodyPr>
            <a:normAutofit fontScale="92500"/>
          </a:bodyPr>
          <a:lstStyle/>
          <a:p>
            <a:r>
              <a:rPr lang="ru-RU" sz="2000" dirty="0" smtClean="0"/>
              <a:t>Такса сильно привязывается к своему хозяину, и чтобы он уделял им больше внимания, готовы идти на разные ухищрения, разного рода забавные поступки. Не зря любители породы утверждают, что у неё есть чувство юмора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три красивых такс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340768"/>
            <a:ext cx="525658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Мопс</a:t>
            </a:r>
            <a:endParaRPr lang="ru-RU" sz="3200" dirty="0"/>
          </a:p>
        </p:txBody>
      </p:sp>
      <p:pic>
        <p:nvPicPr>
          <p:cNvPr id="2050" name="Picture 2" descr="C:\Users\Варвара\Desktop\pugwt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3788" r="3788"/>
          <a:stretch>
            <a:fillRect/>
          </a:stretch>
        </p:blipFill>
        <p:spPr bwMode="auto">
          <a:xfrm>
            <a:off x="1763688" y="1196752"/>
            <a:ext cx="5486400" cy="39624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5373216"/>
            <a:ext cx="8280920" cy="1106416"/>
          </a:xfrm>
        </p:spPr>
        <p:txBody>
          <a:bodyPr>
            <a:noAutofit/>
          </a:bodyPr>
          <a:lstStyle/>
          <a:p>
            <a:r>
              <a:rPr lang="ru-RU" sz="2000" dirty="0" smtClean="0"/>
              <a:t>Мопсы, кажется, готовы подружиться со всяким, кто готов уделить им достаточно много внимания, а потому определенно поладят даже с маленькими детьми, которые смогут поразвлечь пса веселыми играми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609600"/>
            <a:ext cx="5551512" cy="65916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Немецкая овчарка</a:t>
            </a:r>
            <a:endParaRPr lang="ru-RU" sz="2800" dirty="0"/>
          </a:p>
        </p:txBody>
      </p:sp>
      <p:pic>
        <p:nvPicPr>
          <p:cNvPr id="5" name="Рисунок 4" descr="красивая немецкая овчарка высунула язык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1852" b="1852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5733256"/>
            <a:ext cx="8136904" cy="746376"/>
          </a:xfrm>
        </p:spPr>
        <p:txBody>
          <a:bodyPr>
            <a:noAutofit/>
          </a:bodyPr>
          <a:lstStyle/>
          <a:p>
            <a:r>
              <a:rPr lang="ru-RU" sz="2800" dirty="0" smtClean="0"/>
              <a:t>Немецкая овчарка – лучшая порода для защиты и охраны дома и всей семьи.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err="1" smtClean="0"/>
              <a:t>Чихуахуа</a:t>
            </a:r>
            <a:endParaRPr lang="ru-RU" sz="36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63688" y="1484784"/>
            <a:ext cx="5486400" cy="39624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5733256"/>
            <a:ext cx="8352928" cy="530352"/>
          </a:xfrm>
        </p:spPr>
        <p:txBody>
          <a:bodyPr>
            <a:noAutofit/>
          </a:bodyPr>
          <a:lstStyle/>
          <a:p>
            <a:r>
              <a:rPr lang="ru-RU" sz="2400" dirty="0" smtClean="0"/>
              <a:t>Самая маленькая порода в мире, на своей родине в Мексике еще и старейшая порода на континенте.</a:t>
            </a:r>
            <a:endParaRPr lang="ru-RU" sz="2400" dirty="0"/>
          </a:p>
        </p:txBody>
      </p:sp>
      <p:pic>
        <p:nvPicPr>
          <p:cNvPr id="5" name="Рисунок 4" descr="милый щенок чихуаху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0" y="1457325"/>
            <a:ext cx="47625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3100" dirty="0" smtClean="0"/>
              <a:t>Йоркширский терьер</a:t>
            </a:r>
            <a:endParaRPr lang="ru-RU" sz="3100" dirty="0"/>
          </a:p>
        </p:txBody>
      </p:sp>
      <p:pic>
        <p:nvPicPr>
          <p:cNvPr id="6" name="Рисунок 5" descr="забавный, милый щенок йоркширского терьера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21111" b="21111"/>
          <a:stretch>
            <a:fillRect/>
          </a:stretch>
        </p:blipFill>
        <p:spPr bwMode="auto">
          <a:xfrm>
            <a:off x="1835696" y="1412776"/>
            <a:ext cx="5486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5589240"/>
            <a:ext cx="7920880" cy="86409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Йорк одна из самых маленьких пород, самых дорогих, озорных и игривых.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Лайка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5589240"/>
            <a:ext cx="8748464" cy="103440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Лайки северные собаки основной функцией которых является охота, хотя лаек</a:t>
            </a:r>
            <a:r>
              <a:rPr lang="ru-RU" sz="2400" b="1" dirty="0" smtClean="0"/>
              <a:t> </a:t>
            </a:r>
            <a:r>
              <a:rPr lang="ru-RU" sz="2400" dirty="0" smtClean="0"/>
              <a:t>также используют как ездовых или сторожевых. </a:t>
            </a:r>
            <a:endParaRPr lang="ru-RU" sz="2400" dirty="0"/>
          </a:p>
        </p:txBody>
      </p:sp>
      <p:pic>
        <p:nvPicPr>
          <p:cNvPr id="3076" name="Picture 4" descr="C:\Users\Варвара\Desktop\1257070446_samoed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8788" b="8788"/>
          <a:stretch>
            <a:fillRect/>
          </a:stretch>
        </p:blipFill>
        <p:spPr bwMode="auto">
          <a:xfrm>
            <a:off x="1691680" y="1268760"/>
            <a:ext cx="54864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04664"/>
            <a:ext cx="5486400" cy="5222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Сибирская </a:t>
            </a:r>
            <a:r>
              <a:rPr lang="ru-RU" sz="3200" dirty="0" err="1" smtClean="0"/>
              <a:t>хаска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5661248"/>
            <a:ext cx="8208912" cy="93610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sz="2800" dirty="0" err="1" smtClean="0"/>
              <a:t>Хаска</a:t>
            </a:r>
            <a:r>
              <a:rPr lang="ru-RU" sz="2800" dirty="0" smtClean="0"/>
              <a:t> – очень чуткая и понятливая собака, умеющая улавливать настроение хозяина.</a:t>
            </a:r>
            <a:endParaRPr lang="ru-RU" sz="2800" dirty="0"/>
          </a:p>
        </p:txBody>
      </p:sp>
      <p:pic>
        <p:nvPicPr>
          <p:cNvPr id="2050" name="Picture 2" descr="C:\Users\Варвара\Desktop\[pictures.4ever.eu] siberian husky, blue eyes 14648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804" b="1804"/>
          <a:stretch>
            <a:fillRect/>
          </a:stretch>
        </p:blipFill>
        <p:spPr bwMode="auto">
          <a:xfrm>
            <a:off x="1692274" y="1124744"/>
            <a:ext cx="5885351" cy="4250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Далматинец</a:t>
            </a:r>
            <a:endParaRPr lang="ru-RU" sz="28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35696" y="1412776"/>
            <a:ext cx="5486400" cy="39624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5805264"/>
            <a:ext cx="8424936" cy="720080"/>
          </a:xfrm>
        </p:spPr>
        <p:txBody>
          <a:bodyPr/>
          <a:lstStyle/>
          <a:p>
            <a:r>
              <a:rPr lang="ru-RU" sz="2000" dirty="0" smtClean="0"/>
              <a:t>Обаятельный, на вид слегка легкомысленный пес с черными по всему телу пятнами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C:\Users\Варвара\Desktop\jivotniy_mir15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76864" cy="116205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Лабрадор </a:t>
            </a:r>
            <a:r>
              <a:rPr lang="ru-RU" sz="4400" dirty="0" err="1" smtClean="0"/>
              <a:t>ретривер</a:t>
            </a:r>
            <a:endParaRPr lang="ru-RU" sz="44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395536" y="5301208"/>
            <a:ext cx="8064896" cy="1184995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dirty="0" smtClean="0"/>
              <a:t>Энергичная, весёлая, ласковая и дружелюбная собака, способная влюбить в себя сердце любого человека, которого повстречает. </a:t>
            </a:r>
            <a:endParaRPr lang="ru-RU" sz="2400" dirty="0"/>
          </a:p>
        </p:txBody>
      </p:sp>
      <p:pic>
        <p:nvPicPr>
          <p:cNvPr id="4" name="Содержимое 3" descr="два щенка лабрадора ретривера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23728" y="1700808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err="1" smtClean="0"/>
              <a:t>Пемброк-вельш-корги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63688" y="908720"/>
            <a:ext cx="5486400" cy="39624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5157192"/>
            <a:ext cx="8100392" cy="1368152"/>
          </a:xfrm>
        </p:spPr>
        <p:txBody>
          <a:bodyPr>
            <a:noAutofit/>
          </a:bodyPr>
          <a:lstStyle/>
          <a:p>
            <a:r>
              <a:rPr lang="ru-RU" sz="2400" dirty="0" smtClean="0"/>
              <a:t>Смекалка, остроумие, неистощимость на выдумки, бдительность, хорошо выраженные охранные качества – таков характер самой маленькой в мире овчарки. </a:t>
            </a:r>
            <a:endParaRPr lang="ru-RU" sz="2400" dirty="0"/>
          </a:p>
        </p:txBody>
      </p:sp>
      <p:pic>
        <p:nvPicPr>
          <p:cNvPr id="3074" name="Picture 2" descr="C:\Users\Варвара\Desktop\wallcoo.com_Pembroke_Welsh_Corgi_picture_855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836712"/>
            <a:ext cx="5565998" cy="4174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48680"/>
            <a:ext cx="5623520" cy="871240"/>
          </a:xfrm>
        </p:spPr>
        <p:txBody>
          <a:bodyPr>
            <a:noAutofit/>
          </a:bodyPr>
          <a:lstStyle/>
          <a:p>
            <a:r>
              <a:rPr lang="ru-RU" sz="2800" dirty="0" smtClean="0"/>
              <a:t> Египетская фараонова собака 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5445224"/>
            <a:ext cx="8424936" cy="1224136"/>
          </a:xfrm>
        </p:spPr>
        <p:txBody>
          <a:bodyPr>
            <a:noAutofit/>
          </a:bodyPr>
          <a:lstStyle/>
          <a:p>
            <a:r>
              <a:rPr lang="ru-RU" sz="2400" dirty="0" smtClean="0"/>
              <a:t>Собаки очень спокойные и тихие, всегда стараются услужить хозяину, но при этом все равно остаются независимы.</a:t>
            </a:r>
            <a:endParaRPr lang="ru-RU" sz="2400" dirty="0"/>
          </a:p>
        </p:txBody>
      </p:sp>
      <p:pic>
        <p:nvPicPr>
          <p:cNvPr id="4098" name="Picture 2" descr="C:\Users\Варвара\Desktop\image29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24744"/>
            <a:ext cx="6165454" cy="4106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5767536" cy="87518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Афганская  борзая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5877272"/>
            <a:ext cx="8064896" cy="818384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Эти собаки нуждаются в большом количестве внимания и любви со стороны своих хозяев.</a:t>
            </a:r>
          </a:p>
          <a:p>
            <a:endParaRPr lang="ru-RU" dirty="0"/>
          </a:p>
        </p:txBody>
      </p:sp>
      <p:pic>
        <p:nvPicPr>
          <p:cNvPr id="1027" name="Picture 3" descr="C:\Users\Варвара\Desktop\656396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8472" b="8472"/>
          <a:stretch>
            <a:fillRect/>
          </a:stretch>
        </p:blipFill>
        <p:spPr bwMode="auto">
          <a:xfrm>
            <a:off x="1547664" y="1340768"/>
            <a:ext cx="5967126" cy="43095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Сенбернар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5949280"/>
            <a:ext cx="8568952" cy="648072"/>
          </a:xfrm>
        </p:spPr>
        <p:txBody>
          <a:bodyPr>
            <a:noAutofit/>
          </a:bodyPr>
          <a:lstStyle/>
          <a:p>
            <a:r>
              <a:rPr lang="ru-RU" sz="2400" dirty="0" smtClean="0"/>
              <a:t>Большой умница с добрым сердцем, самоотверженный спасатель человеческих жизней</a:t>
            </a:r>
            <a:endParaRPr lang="ru-RU" sz="2400" dirty="0"/>
          </a:p>
        </p:txBody>
      </p:sp>
      <p:pic>
        <p:nvPicPr>
          <p:cNvPr id="2050" name="Picture 2" descr="C:\Users\Варвара\Desktop\senbern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196752"/>
            <a:ext cx="4615160" cy="4615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488832" cy="720080"/>
          </a:xfrm>
        </p:spPr>
        <p:txBody>
          <a:bodyPr>
            <a:noAutofit/>
          </a:bodyPr>
          <a:lstStyle/>
          <a:p>
            <a:r>
              <a:rPr lang="ru-RU" sz="2400" dirty="0" smtClean="0"/>
              <a:t>Большая пиренейская собака</a:t>
            </a:r>
            <a:r>
              <a:rPr lang="ru-RU" sz="2400" b="0" dirty="0" smtClean="0"/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5733256"/>
            <a:ext cx="8568952" cy="93610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Одна из наиболее древних пород.</a:t>
            </a:r>
            <a:endParaRPr lang="ru-RU" sz="2400" dirty="0"/>
          </a:p>
        </p:txBody>
      </p:sp>
      <p:pic>
        <p:nvPicPr>
          <p:cNvPr id="3074" name="Picture 2" descr="C:\Users\Варвара\Desktop\ПИРЕНЕЙСКАЯ ГОРНАЯ СОБА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124744"/>
            <a:ext cx="5040585" cy="44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5486400" cy="522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br>
              <a:rPr lang="ru-RU" dirty="0" smtClean="0"/>
            </a:br>
            <a:r>
              <a:rPr lang="ru-RU" b="0" dirty="0" smtClean="0"/>
              <a:t> </a:t>
            </a:r>
            <a:br>
              <a:rPr lang="ru-RU" b="0" dirty="0" smtClean="0"/>
            </a:br>
            <a:r>
              <a:rPr lang="ru-RU" sz="3100" b="0" dirty="0" smtClean="0"/>
              <a:t>Американский  кокер-спаниель</a:t>
            </a:r>
            <a:endParaRPr lang="ru-RU" sz="31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5517232"/>
            <a:ext cx="8496944" cy="79208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Дружелюбны, покладисты, ласковы, доверчивы, беззаботны, игривы и, конечно же, красивы. </a:t>
            </a:r>
            <a:endParaRPr lang="ru-RU" sz="2000" dirty="0"/>
          </a:p>
        </p:txBody>
      </p:sp>
      <p:pic>
        <p:nvPicPr>
          <p:cNvPr id="4098" name="Picture 2" descr="C:\Users\Варвара\Desktop\13528773324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852" b="1852"/>
          <a:stretch>
            <a:fillRect/>
          </a:stretch>
        </p:blipFill>
        <p:spPr bwMode="auto">
          <a:xfrm>
            <a:off x="1835150" y="1196975"/>
            <a:ext cx="54864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343600" cy="1019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Японская </a:t>
            </a:r>
            <a:r>
              <a:rPr lang="ru-RU" sz="3200" dirty="0" err="1" smtClean="0"/>
              <a:t>акита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5805264"/>
            <a:ext cx="8280920" cy="818384"/>
          </a:xfrm>
        </p:spPr>
        <p:txBody>
          <a:bodyPr>
            <a:noAutofit/>
          </a:bodyPr>
          <a:lstStyle/>
          <a:p>
            <a:r>
              <a:rPr lang="ru-RU" sz="2400" dirty="0" smtClean="0"/>
              <a:t>Это упрямое, самостоятельное, независимое животное, не признающее излишние ласки .</a:t>
            </a:r>
            <a:endParaRPr lang="ru-RU" sz="2400" dirty="0"/>
          </a:p>
        </p:txBody>
      </p:sp>
      <p:pic>
        <p:nvPicPr>
          <p:cNvPr id="6146" name="Picture 2" descr="C:\Users\Варвара\Desktop\989c2c9108eef0d3c2c52adaa601004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8456" b="8456"/>
          <a:stretch>
            <a:fillRect/>
          </a:stretch>
        </p:blipFill>
        <p:spPr bwMode="auto">
          <a:xfrm>
            <a:off x="1547664" y="1412776"/>
            <a:ext cx="5867423" cy="42375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09600"/>
            <a:ext cx="6624736" cy="731168"/>
          </a:xfrm>
        </p:spPr>
        <p:txBody>
          <a:bodyPr>
            <a:noAutofit/>
          </a:bodyPr>
          <a:lstStyle/>
          <a:p>
            <a:r>
              <a:rPr lang="ru-RU" sz="2400" dirty="0" smtClean="0"/>
              <a:t>Бернский </a:t>
            </a:r>
            <a:r>
              <a:rPr lang="ru-RU" sz="2400" dirty="0" err="1" smtClean="0"/>
              <a:t>зенненхунд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0" dirty="0" smtClean="0"/>
              <a:t> </a:t>
            </a:r>
            <a:br>
              <a:rPr lang="ru-RU" sz="2400" b="0" dirty="0" smtClean="0"/>
            </a:b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5445224"/>
            <a:ext cx="8136904" cy="122413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Воплощение красоты, грации, взрослой серьёзности и детской игривости, обладатель уверенного, доброго характера и первобытной силы.</a:t>
            </a:r>
            <a:endParaRPr lang="ru-RU" sz="2400" dirty="0"/>
          </a:p>
        </p:txBody>
      </p:sp>
      <p:pic>
        <p:nvPicPr>
          <p:cNvPr id="5122" name="Picture 2" descr="C:\Users\Варвара\Desktop\209-0202-1249-K-Ber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124744"/>
            <a:ext cx="4801037" cy="40054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Доберман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5661248"/>
            <a:ext cx="8352928" cy="936104"/>
          </a:xfrm>
        </p:spPr>
        <p:txBody>
          <a:bodyPr>
            <a:noAutofit/>
          </a:bodyPr>
          <a:lstStyle/>
          <a:p>
            <a:r>
              <a:rPr lang="ru-RU" sz="2000" dirty="0" smtClean="0"/>
              <a:t>Прекрасный, но серьёзный, грозный внешний вид и устрашающую репутацию, для членов семьи это ласковый, любящий и нежный зверь.</a:t>
            </a:r>
            <a:endParaRPr lang="ru-RU" sz="2000" dirty="0"/>
          </a:p>
        </p:txBody>
      </p:sp>
      <p:pic>
        <p:nvPicPr>
          <p:cNvPr id="7170" name="Picture 2" descr="C:\Users\Варвара\Desktop\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268760"/>
            <a:ext cx="5238750" cy="4333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0" dirty="0" smtClean="0"/>
              <a:t> </a:t>
            </a:r>
            <a:r>
              <a:rPr lang="ru-RU" sz="2700" dirty="0" err="1" smtClean="0"/>
              <a:t>Аляскинсий</a:t>
            </a:r>
            <a:r>
              <a:rPr lang="ru-RU" sz="2700" dirty="0" smtClean="0"/>
              <a:t> </a:t>
            </a:r>
            <a:r>
              <a:rPr lang="ru-RU" sz="2700" dirty="0" err="1" smtClean="0"/>
              <a:t>маламут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5445224"/>
            <a:ext cx="8496944" cy="122413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Игривое шумное создание, обожающее  игры и веселье.</a:t>
            </a:r>
            <a:endParaRPr lang="ru-RU" sz="2400" dirty="0"/>
          </a:p>
        </p:txBody>
      </p:sp>
      <p:pic>
        <p:nvPicPr>
          <p:cNvPr id="8195" name="Picture 3" descr="C:\Users\Варвара\Desktop\3ciC3xJ5NU1c41U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3807" r="3807"/>
          <a:stretch>
            <a:fillRect/>
          </a:stretch>
        </p:blipFill>
        <p:spPr bwMode="auto">
          <a:xfrm>
            <a:off x="1835150" y="1196975"/>
            <a:ext cx="54864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435280" cy="11620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4000" b="1" dirty="0" smtClean="0"/>
              <a:t>Английский бульдог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9552" y="5085184"/>
            <a:ext cx="8064896" cy="1040979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Внешний вид бульдога может быть несколько пугающим, хотя в действительности это добрейшее создание.</a:t>
            </a:r>
            <a:endParaRPr lang="ru-RU" sz="2400" dirty="0"/>
          </a:p>
        </p:txBody>
      </p:sp>
      <p:pic>
        <p:nvPicPr>
          <p:cNvPr id="5" name="Содержимое 4" descr="английский бульдог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7" y="1340768"/>
            <a:ext cx="5112568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err="1" smtClean="0"/>
              <a:t>Бигль</a:t>
            </a:r>
            <a:endParaRPr lang="ru-RU" sz="32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691680" y="1412776"/>
            <a:ext cx="5486400" cy="39624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5661248"/>
            <a:ext cx="8748464" cy="86409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Умные, жизнерадостные и активные, очень дружелюбны к людям. </a:t>
            </a:r>
            <a:endParaRPr lang="ru-RU" sz="2400" dirty="0"/>
          </a:p>
        </p:txBody>
      </p:sp>
      <p:pic>
        <p:nvPicPr>
          <p:cNvPr id="9218" name="Picture 2" descr="C:\Users\Варвара\Desktop\kpekresimler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268760"/>
            <a:ext cx="5566139" cy="41746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787208" cy="10304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Ротвейлер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5301208"/>
            <a:ext cx="8352928" cy="1040979"/>
          </a:xfrm>
        </p:spPr>
        <p:txBody>
          <a:bodyPr/>
          <a:lstStyle/>
          <a:p>
            <a:r>
              <a:rPr lang="ru-RU" sz="2400" dirty="0" smtClean="0"/>
              <a:t>Это мощный, спокойный, храбрый, хорошо обучаемый пёс, преданный своему владельцу и его семье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красивый ротвейлер улыбается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124744"/>
            <a:ext cx="5729337" cy="3782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Чау-чау</a:t>
            </a:r>
            <a:endParaRPr lang="ru-RU" sz="4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67544" y="5733256"/>
            <a:ext cx="8064896" cy="864096"/>
          </a:xfrm>
        </p:spPr>
        <p:txBody>
          <a:bodyPr>
            <a:noAutofit/>
          </a:bodyPr>
          <a:lstStyle/>
          <a:p>
            <a:r>
              <a:rPr lang="ru-RU" sz="2000" dirty="0" smtClean="0"/>
              <a:t>Эти животные терпимы к детям, хорошо уживаются с другими животными, но всегда требуют сильного человека над собой.</a:t>
            </a:r>
          </a:p>
          <a:p>
            <a:endParaRPr lang="ru-RU" sz="2000" dirty="0"/>
          </a:p>
        </p:txBody>
      </p:sp>
      <p:pic>
        <p:nvPicPr>
          <p:cNvPr id="4098" name="Picture 2" descr="C:\Users\Варвара\Desktop\chao_измен.размер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4414" r="4414"/>
          <a:stretch>
            <a:fillRect/>
          </a:stretch>
        </p:blipFill>
        <p:spPr bwMode="auto">
          <a:xfrm>
            <a:off x="1763688" y="1268760"/>
            <a:ext cx="54864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04664"/>
            <a:ext cx="5767536" cy="803176"/>
          </a:xfrm>
        </p:spPr>
        <p:txBody>
          <a:bodyPr>
            <a:normAutofit/>
          </a:bodyPr>
          <a:lstStyle/>
          <a:p>
            <a:r>
              <a:rPr lang="ru-RU" sz="4000" dirty="0" err="1" smtClean="0"/>
              <a:t>Шарпей</a:t>
            </a:r>
            <a:endParaRPr lang="ru-RU" sz="40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63688" y="1484784"/>
            <a:ext cx="5486400" cy="39624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5805264"/>
            <a:ext cx="7920880" cy="530352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smtClean="0"/>
              <a:t>Для воспитания </a:t>
            </a:r>
            <a:r>
              <a:rPr lang="ru-RU" sz="8000" dirty="0" err="1" smtClean="0"/>
              <a:t>шарпея</a:t>
            </a:r>
            <a:r>
              <a:rPr lang="ru-RU" sz="8000" dirty="0" smtClean="0"/>
              <a:t> требуется проявить настойчивость и силу характера.</a:t>
            </a:r>
          </a:p>
          <a:p>
            <a:r>
              <a:rPr lang="ru-RU" sz="8000" dirty="0" smtClean="0"/>
              <a:t> </a:t>
            </a:r>
          </a:p>
          <a:p>
            <a:endParaRPr lang="ru-RU" dirty="0"/>
          </a:p>
        </p:txBody>
      </p:sp>
      <p:pic>
        <p:nvPicPr>
          <p:cNvPr id="5" name="Рисунок 4" descr="куча милых щенков шарпе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484784"/>
            <a:ext cx="525658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04664"/>
            <a:ext cx="5486400" cy="522288"/>
          </a:xfrm>
        </p:spPr>
        <p:txBody>
          <a:bodyPr>
            <a:noAutofit/>
          </a:bodyPr>
          <a:lstStyle/>
          <a:p>
            <a:r>
              <a:rPr lang="ru-RU" sz="3600" dirty="0" smtClean="0"/>
              <a:t>Боксер</a:t>
            </a:r>
            <a:endParaRPr lang="ru-RU" sz="3600" dirty="0"/>
          </a:p>
        </p:txBody>
      </p:sp>
      <p:pic>
        <p:nvPicPr>
          <p:cNvPr id="1026" name="Picture 2" descr="C:\Users\Варвара\Desktop\ebe96ce6-945b-4f3f-a06e-62493d9b2b8f.Full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7011" b="7011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5733256"/>
            <a:ext cx="7848872" cy="818384"/>
          </a:xfrm>
        </p:spPr>
        <p:txBody>
          <a:bodyPr>
            <a:noAutofit/>
          </a:bodyPr>
          <a:lstStyle/>
          <a:p>
            <a:r>
              <a:rPr lang="ru-RU" sz="1800" dirty="0" smtClean="0"/>
              <a:t>Можно сказать, что боксёр - лучшая порода собак для детей старшего возраст (с 8-10 лет), чьи родители хотят в будущем рассчитывать на охрану ребенка собакой.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Пекинес</a:t>
            </a:r>
            <a:endParaRPr lang="ru-RU" sz="32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691680" y="1412776"/>
            <a:ext cx="5486400" cy="39624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5517232"/>
            <a:ext cx="7704856" cy="108012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Пекинес высокого мнения о самом себе, но, несмотря на уровень самооценки, эти нежные и чувствительные существа требуют большого количества внимания</a:t>
            </a:r>
            <a:endParaRPr lang="ru-RU" sz="2000" dirty="0"/>
          </a:p>
        </p:txBody>
      </p:sp>
      <p:pic>
        <p:nvPicPr>
          <p:cNvPr id="5" name="Рисунок 4" descr="красивый щенок пекинес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84784"/>
            <a:ext cx="504056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620688"/>
            <a:ext cx="5486400" cy="5222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Померанский шпиц</a:t>
            </a:r>
            <a:endParaRPr lang="ru-RU" sz="3200" dirty="0"/>
          </a:p>
        </p:txBody>
      </p:sp>
      <p:pic>
        <p:nvPicPr>
          <p:cNvPr id="5" name="Рисунок 4" descr="щенки красивых померанских шпицов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802" b="802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5733256"/>
            <a:ext cx="7632848" cy="864096"/>
          </a:xfrm>
        </p:spPr>
        <p:txBody>
          <a:bodyPr>
            <a:noAutofit/>
          </a:bodyPr>
          <a:lstStyle/>
          <a:p>
            <a:r>
              <a:rPr lang="ru-RU" sz="2000" dirty="0" smtClean="0"/>
              <a:t>Это дружелюбный, игривый, легко обучаемый пёс, испытывающий глубокое чувство привязанности к хозяину и его семье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799</TotalTime>
  <Words>571</Words>
  <Application>Microsoft Office PowerPoint</Application>
  <PresentationFormat>Экран (4:3)</PresentationFormat>
  <Paragraphs>63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Апекс</vt:lpstr>
      <vt:lpstr>Самые популярные породы собак</vt:lpstr>
      <vt:lpstr>Лабрадор ретривер</vt:lpstr>
      <vt:lpstr> Английский бульдог </vt:lpstr>
      <vt:lpstr>Ротвейлер   </vt:lpstr>
      <vt:lpstr>Чау-чау</vt:lpstr>
      <vt:lpstr>Шарпей</vt:lpstr>
      <vt:lpstr>Боксер</vt:lpstr>
      <vt:lpstr>Пекинес</vt:lpstr>
      <vt:lpstr>Померанский шпиц</vt:lpstr>
      <vt:lpstr> Джек рассел терьер </vt:lpstr>
      <vt:lpstr> Французский бульдог</vt:lpstr>
      <vt:lpstr>Такса</vt:lpstr>
      <vt:lpstr>Мопс</vt:lpstr>
      <vt:lpstr>Немецкая овчарка</vt:lpstr>
      <vt:lpstr>Чихуахуа</vt:lpstr>
      <vt:lpstr>   Йоркширский терьер</vt:lpstr>
      <vt:lpstr>Лайка</vt:lpstr>
      <vt:lpstr>Сибирская хаска</vt:lpstr>
      <vt:lpstr>Далматинец</vt:lpstr>
      <vt:lpstr>Пемброк-вельш-корги </vt:lpstr>
      <vt:lpstr> Египетская фараонова собака  </vt:lpstr>
      <vt:lpstr>Афганская  борзая</vt:lpstr>
      <vt:lpstr>Сенбернар</vt:lpstr>
      <vt:lpstr>Большая пиренейская собака  </vt:lpstr>
      <vt:lpstr>.   Американский  кокер-спаниель</vt:lpstr>
      <vt:lpstr>Японская акита</vt:lpstr>
      <vt:lpstr>Бернский зенненхунд   </vt:lpstr>
      <vt:lpstr>Доберман</vt:lpstr>
      <vt:lpstr>  Аляскинсий маламут </vt:lpstr>
      <vt:lpstr>Бигль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Самые популярные породы собак</dc:title>
  <dc:creator>Варвара</dc:creator>
  <cp:lastModifiedBy>Я</cp:lastModifiedBy>
  <cp:revision>84</cp:revision>
  <dcterms:created xsi:type="dcterms:W3CDTF">2013-10-25T10:54:18Z</dcterms:created>
  <dcterms:modified xsi:type="dcterms:W3CDTF">2015-10-25T06:51:31Z</dcterms:modified>
</cp:coreProperties>
</file>