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58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29" autoAdjust="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2930A-27E6-493D-B412-733324D56315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ADA96-7C95-4D56-8CBC-C0E0EF57CC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607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ADA96-7C95-4D56-8CBC-C0E0EF57CC6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3F3AB-529E-456C-B896-E649B63DD399}" type="datetimeFigureOut">
              <a:rPr lang="ru-RU" smtClean="0"/>
              <a:pPr/>
              <a:t>25.04.2018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66163-2C61-4ED0-86A8-C7A0B35FE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68759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«Дом, где хорошо всем»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DSC0839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196752"/>
            <a:ext cx="7092280" cy="5319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87824" y="5733256"/>
            <a:ext cx="4968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err="1" smtClean="0"/>
              <a:t>Мокшанова</a:t>
            </a:r>
            <a:r>
              <a:rPr lang="ru-RU" sz="1600" dirty="0" smtClean="0"/>
              <a:t> Алла </a:t>
            </a:r>
            <a:r>
              <a:rPr lang="ru-RU" sz="1600" dirty="0" err="1" smtClean="0"/>
              <a:t>Бенедиктасовна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Счастье встречи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2736304" cy="388843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1500" b="1" dirty="0" smtClean="0">
                <a:solidFill>
                  <a:schemeClr val="tx1"/>
                </a:solidFill>
              </a:rPr>
              <a:t>Эти слова напоминают каждому из нас, педагогов, что нет ничего ответственнее, чем дать каждому ребёнку такое детство.</a:t>
            </a:r>
          </a:p>
          <a:p>
            <a:pPr algn="just"/>
            <a:r>
              <a:rPr lang="ru-RU" sz="1500" b="1" dirty="0" smtClean="0">
                <a:solidFill>
                  <a:schemeClr val="tx1"/>
                </a:solidFill>
              </a:rPr>
              <a:t>Каким вырастет ребёнок? Станет ли он добрым, отзывчивым человеком, творческой личностью? Это во многом зависит от педагога. От его каждодневного труда, такта и душевной щедрости.</a:t>
            </a:r>
          </a:p>
          <a:p>
            <a:pPr algn="just"/>
            <a:r>
              <a:rPr lang="ru-RU" sz="1500" b="1" dirty="0" smtClean="0">
                <a:solidFill>
                  <a:schemeClr val="tx1"/>
                </a:solidFill>
              </a:rPr>
              <a:t>Главный талант педагога – быть педагогом по состоянию души. Потому что именно дух педагога создаёт то пространство, где в гармонии пребывают и познание и любовь.</a:t>
            </a:r>
          </a:p>
          <a:p>
            <a:pPr algn="just"/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IMG_049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556792"/>
            <a:ext cx="5940660" cy="39604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836712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«Детство – тот порог, через который проходят все чувства, посещающие человеческие сердца». </a:t>
            </a:r>
          </a:p>
          <a:p>
            <a:r>
              <a:rPr lang="ru-RU" sz="2000" i="1" dirty="0" smtClean="0"/>
              <a:t>К.Д. Ушинский</a:t>
            </a:r>
            <a:endParaRPr lang="ru-RU" sz="20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5661248"/>
            <a:ext cx="882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Поэтому очень важен правильный выбор педагога, с которым ребёнку будет и уютно и хорошо, а место, где они встречаются, становится для них вторым домом.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08078_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3501008"/>
            <a:ext cx="2855788" cy="3187856"/>
          </a:xfrm>
          <a:prstGeom prst="rect">
            <a:avLst/>
          </a:prstGeom>
        </p:spPr>
      </p:pic>
      <p:pic>
        <p:nvPicPr>
          <p:cNvPr id="8" name="Рисунок 7" descr="DSC0808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88640"/>
            <a:ext cx="4250475" cy="3187856"/>
          </a:xfrm>
          <a:prstGeom prst="rect">
            <a:avLst/>
          </a:prstGeom>
        </p:spPr>
      </p:pic>
      <p:pic>
        <p:nvPicPr>
          <p:cNvPr id="9" name="Рисунок 8" descr="DSC0839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248472" cy="318635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520" y="3573016"/>
            <a:ext cx="568863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i="1" dirty="0" smtClean="0"/>
              <a:t>«Не место красит человека, а человек место» (Русская пословица)</a:t>
            </a:r>
          </a:p>
          <a:p>
            <a:r>
              <a:rPr lang="ru-RU" sz="1700" dirty="0" smtClean="0"/>
              <a:t>ГБОУДО </a:t>
            </a:r>
            <a:r>
              <a:rPr lang="ru-RU" sz="1700" dirty="0" err="1" smtClean="0"/>
              <a:t>ДТДиЮ</a:t>
            </a:r>
            <a:r>
              <a:rPr lang="ru-RU" sz="1700" dirty="0" smtClean="0"/>
              <a:t> им. </a:t>
            </a:r>
            <a:r>
              <a:rPr lang="ru-RU" sz="1700" dirty="0" err="1" smtClean="0"/>
              <a:t>А.П.Гайдара</a:t>
            </a:r>
            <a:r>
              <a:rPr lang="ru-RU" sz="1700" dirty="0" smtClean="0"/>
              <a:t> </a:t>
            </a:r>
            <a:r>
              <a:rPr lang="ru-RU" sz="1700" dirty="0" smtClean="0"/>
              <a:t>– это как раз то место, где собрались и замечательные педагоги и не менее замечательные дети, родители которых не остаются в стороне от жизни нашего общего дома: ведь здесь мы и учимся, и творим, и играем. И делаем это сообща, всей нашей большой семьёй. Что и создаёт </a:t>
            </a:r>
            <a:r>
              <a:rPr lang="ru-RU" sz="1700" dirty="0"/>
              <a:t>н</a:t>
            </a:r>
            <a:r>
              <a:rPr lang="ru-RU" sz="1700" dirty="0" smtClean="0"/>
              <a:t>еповторимую атмосферу для эмоционального благополучия и всестороннего развития наших детей. Ведь основной источник впечатлений ребёнка – его ближайшее окружение, та среда, в которой он живет.</a:t>
            </a:r>
            <a:endParaRPr lang="ru-RU" i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595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0648"/>
            <a:ext cx="4295936" cy="2765806"/>
          </a:xfrm>
          <a:prstGeom prst="rect">
            <a:avLst/>
          </a:prstGeom>
        </p:spPr>
      </p:pic>
      <p:pic>
        <p:nvPicPr>
          <p:cNvPr id="4" name="Рисунок 3" descr="IMG_596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4151920" cy="2767947"/>
          </a:xfrm>
          <a:prstGeom prst="rect">
            <a:avLst/>
          </a:prstGeom>
        </p:spPr>
      </p:pic>
      <p:pic>
        <p:nvPicPr>
          <p:cNvPr id="5" name="Рисунок 4" descr="IMG_046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140968"/>
            <a:ext cx="2375960" cy="3563940"/>
          </a:xfrm>
          <a:prstGeom prst="rect">
            <a:avLst/>
          </a:prstGeom>
        </p:spPr>
      </p:pic>
      <p:pic>
        <p:nvPicPr>
          <p:cNvPr id="6" name="Рисунок 5" descr="IMG_049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140968"/>
            <a:ext cx="2375960" cy="3563940"/>
          </a:xfrm>
          <a:prstGeom prst="rect">
            <a:avLst/>
          </a:prstGeom>
        </p:spPr>
      </p:pic>
      <p:pic>
        <p:nvPicPr>
          <p:cNvPr id="7" name="Рисунок 6" descr="IMG_594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140968"/>
            <a:ext cx="2375960" cy="35639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769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145936" cy="3109452"/>
          </a:xfrm>
          <a:prstGeom prst="rect">
            <a:avLst/>
          </a:prstGeom>
        </p:spPr>
      </p:pic>
      <p:pic>
        <p:nvPicPr>
          <p:cNvPr id="3" name="Рисунок 2" descr="DSC0769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73016"/>
            <a:ext cx="4145936" cy="3109452"/>
          </a:xfrm>
          <a:prstGeom prst="rect">
            <a:avLst/>
          </a:prstGeom>
        </p:spPr>
      </p:pic>
      <p:pic>
        <p:nvPicPr>
          <p:cNvPr id="4" name="Рисунок 3" descr="DSC0770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60648"/>
            <a:ext cx="4128458" cy="30963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3573016"/>
            <a:ext cx="4176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Конечно же наш дом – одно из самых замечательных мест, непохожих на другие. Где всем и уютно, и тепло, и весело, каждому находится свой уютный уголок и своё дело по душе.</a:t>
            </a:r>
          </a:p>
          <a:p>
            <a:r>
              <a:rPr lang="ru-RU" dirty="0" smtClean="0"/>
              <a:t>В дни праздников, в минуты отдыха мы непременно собираемся вместе и делимся друг с другом нашими новостями и поэтому общение всегда наполнено интересом и вниманием.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768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60648"/>
            <a:ext cx="3888432" cy="2916324"/>
          </a:xfrm>
          <a:prstGeom prst="rect">
            <a:avLst/>
          </a:prstGeom>
        </p:spPr>
      </p:pic>
      <p:pic>
        <p:nvPicPr>
          <p:cNvPr id="3" name="Рисунок 2" descr="DSC0844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573016"/>
            <a:ext cx="3936437" cy="2952328"/>
          </a:xfrm>
          <a:prstGeom prst="rect">
            <a:avLst/>
          </a:prstGeom>
        </p:spPr>
      </p:pic>
      <p:pic>
        <p:nvPicPr>
          <p:cNvPr id="4" name="Рисунок 3" descr="IMG_048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4367944" cy="2911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3429000"/>
            <a:ext cx="43204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ГБОУДО </a:t>
            </a:r>
            <a:r>
              <a:rPr lang="ru-RU" dirty="0" err="1"/>
              <a:t>ДТДиЮ</a:t>
            </a:r>
            <a:r>
              <a:rPr lang="ru-RU" dirty="0"/>
              <a:t> им. </a:t>
            </a:r>
            <a:r>
              <a:rPr lang="ru-RU" dirty="0" err="1" smtClean="0"/>
              <a:t>А.П.Гайдара</a:t>
            </a:r>
            <a:r>
              <a:rPr lang="ru-RU" dirty="0" smtClean="0"/>
              <a:t> </a:t>
            </a:r>
            <a:r>
              <a:rPr lang="ru-RU" dirty="0" smtClean="0"/>
              <a:t>– это тот дом, в котором наши дети постигают первое счастье дружбы, взаимного внимания и чистой искренней любви ко всему, что с ранних лет входит в душу как самое дорогое.</a:t>
            </a:r>
            <a:endParaRPr lang="ru-RU" dirty="0"/>
          </a:p>
          <a:p>
            <a:r>
              <a:rPr lang="ru-RU" dirty="0" smtClean="0"/>
              <a:t>И после того, как наши «птенцы вылетают из гнезда», они, оперившиеся и повзрослевшие, всегда возвращаются к нам: их сердца зовут к месту, где обитает волшебный дух детских открытий.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Благодарю за внимание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229200"/>
            <a:ext cx="8856984" cy="1368152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Мокшанова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Алла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Бенедиктасовна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Москва, 2017 г.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188</TotalTime>
  <Words>395</Words>
  <Application>Microsoft Office PowerPoint</Application>
  <PresentationFormat>Экран (4:3)</PresentationFormat>
  <Paragraphs>19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«Дом, где хорошо всем»</vt:lpstr>
      <vt:lpstr>Счастье встречи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user</cp:lastModifiedBy>
  <cp:revision>47</cp:revision>
  <dcterms:created xsi:type="dcterms:W3CDTF">2012-09-24T07:20:47Z</dcterms:created>
  <dcterms:modified xsi:type="dcterms:W3CDTF">2018-04-25T19:29:04Z</dcterms:modified>
</cp:coreProperties>
</file>