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37" y="1573362"/>
            <a:ext cx="8316416" cy="46779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6545" y="404664"/>
            <a:ext cx="8334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ЛЕПБУК «ПРАВА РЕБЕНКА»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411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775832"/>
            <a:ext cx="712879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err="1" smtClean="0"/>
              <a:t>Лепбук</a:t>
            </a:r>
            <a:r>
              <a:rPr lang="ru-RU" sz="1600" b="1" dirty="0" smtClean="0"/>
              <a:t> «Права ребенка» </a:t>
            </a:r>
          </a:p>
          <a:p>
            <a:pPr algn="ctr"/>
            <a:r>
              <a:rPr lang="ru-RU" sz="1600" dirty="0"/>
              <a:t>И</a:t>
            </a:r>
            <a:r>
              <a:rPr lang="ru-RU" sz="1600" dirty="0" smtClean="0"/>
              <a:t>зготовлен для детей 5-7 лет</a:t>
            </a:r>
          </a:p>
          <a:p>
            <a:r>
              <a:rPr lang="ru-RU" sz="1600" b="1" dirty="0" smtClean="0"/>
              <a:t>         Цель </a:t>
            </a:r>
            <a:r>
              <a:rPr lang="ru-RU" sz="1600" b="1" dirty="0"/>
              <a:t>– </a:t>
            </a:r>
            <a:r>
              <a:rPr lang="ru-RU" sz="1600" dirty="0"/>
              <a:t>формирование основ правового сознания </a:t>
            </a:r>
            <a:r>
              <a:rPr lang="ru-RU" sz="1600" dirty="0" smtClean="0"/>
              <a:t>  дошкольников</a:t>
            </a:r>
            <a:r>
              <a:rPr lang="ru-RU" sz="1600" dirty="0"/>
              <a:t>.</a:t>
            </a:r>
          </a:p>
          <a:p>
            <a:r>
              <a:rPr lang="ru-RU" sz="1600" b="1" dirty="0"/>
              <a:t>         Задачи:</a:t>
            </a:r>
            <a:endParaRPr lang="ru-RU" sz="1600" dirty="0"/>
          </a:p>
          <a:p>
            <a:r>
              <a:rPr lang="ru-RU" sz="1600" dirty="0"/>
              <a:t>• Научить позитивно относиться к себе и другим людям; видеть разнообразные качества, осознавать их на доступном для их возраста уровне; оценивать поступки личности.</a:t>
            </a:r>
          </a:p>
          <a:p>
            <a:r>
              <a:rPr lang="ru-RU" sz="1600" dirty="0"/>
              <a:t>• Дать элементарные представления о правах, о целесообразности их использования в процессе взаимоотношений.</a:t>
            </a:r>
          </a:p>
          <a:p>
            <a:r>
              <a:rPr lang="ru-RU" sz="1600" dirty="0"/>
              <a:t>• Развивать способность оперировать правовыми знаниями в собственном поведении и реализовывать основы правового поведения в жизненных ситуациях.</a:t>
            </a:r>
          </a:p>
          <a:p>
            <a:r>
              <a:rPr lang="ru-RU" sz="1600" dirty="0"/>
              <a:t>• Развивать социальные навыки и коммуникативную компетентность детей.</a:t>
            </a:r>
          </a:p>
          <a:p>
            <a:r>
              <a:rPr lang="ru-RU" sz="1600" dirty="0"/>
              <a:t>• Воспитывать уважение и толерантное отношение независимо от происхождения, расовой и национальной принадлежности, языка, пола, возраста, личностного и поведенческого своеобразия, в том числе внешнего облика и физических недостатков.</a:t>
            </a:r>
          </a:p>
          <a:p>
            <a:r>
              <a:rPr lang="ru-RU" sz="1600" dirty="0"/>
              <a:t>• Готовить детей к позитивному участию в жизни 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491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9391"/>
            <a:ext cx="8064896" cy="36676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293096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Лепбук</a:t>
            </a:r>
            <a:r>
              <a:rPr lang="ru-RU" dirty="0" smtClean="0"/>
              <a:t>  изготовлен из картона, который обклеен </a:t>
            </a:r>
            <a:r>
              <a:rPr lang="ru-RU" dirty="0" err="1" smtClean="0"/>
              <a:t>оракалом</a:t>
            </a:r>
            <a:r>
              <a:rPr lang="ru-RU" dirty="0" smtClean="0"/>
              <a:t>, боковые листы сделаны из </a:t>
            </a:r>
            <a:r>
              <a:rPr lang="ru-RU" dirty="0" err="1" smtClean="0"/>
              <a:t>заламинированного</a:t>
            </a:r>
            <a:r>
              <a:rPr lang="ru-RU" dirty="0" smtClean="0"/>
              <a:t> картона , между собой прикреплены кольцами.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93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67" y="816287"/>
            <a:ext cx="3386975" cy="60212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53524" y="1196752"/>
            <a:ext cx="36004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 левом листе </a:t>
            </a:r>
            <a:r>
              <a:rPr lang="ru-RU" sz="1400" dirty="0" err="1" smtClean="0"/>
              <a:t>лепбука</a:t>
            </a:r>
            <a:r>
              <a:rPr lang="ru-RU" sz="1400" dirty="0" smtClean="0"/>
              <a:t> находятся: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 smtClean="0"/>
              <a:t>Книжка-гармошка </a:t>
            </a:r>
            <a:r>
              <a:rPr lang="ru-RU" sz="1400" dirty="0" smtClean="0"/>
              <a:t>, откуда  педагог  читает детям стихи и загадки о правах детей. Стихи можно заучить наизусть.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 smtClean="0"/>
              <a:t>Книжка-гармошка «Права детей»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Мини-книжка «Функции семьи». Педагог читает и разъясняет , приводит примеры из жизни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 smtClean="0"/>
              <a:t>Дидактическая игра «Кто нарушил права?»</a:t>
            </a:r>
          </a:p>
          <a:p>
            <a:r>
              <a:rPr lang="ru-RU" sz="1400" dirty="0"/>
              <a:t>Цель: учить детей анализировать поступки сказочных героев, уметь называть нарушенные в сказке права. Воспитывать в детях чувство любви, ответственности за свои поступки, желание соблюдать права.</a:t>
            </a:r>
          </a:p>
          <a:p>
            <a:r>
              <a:rPr lang="ru-RU" sz="1400" dirty="0" smtClean="0"/>
              <a:t>Можно использовать как настольную игру, использовать при изучении сказок, в викторинах…</a:t>
            </a:r>
          </a:p>
          <a:p>
            <a:pPr marL="342900" indent="-342900">
              <a:buFont typeface="+mj-lt"/>
              <a:buAutoNum type="arabicPeriod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9154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3384376" cy="60166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944" y="476672"/>
            <a:ext cx="417646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 правом листе находится:</a:t>
            </a:r>
          </a:p>
          <a:p>
            <a:pPr marL="228600" indent="-228600">
              <a:buAutoNum type="arabicPeriod"/>
            </a:pPr>
            <a:r>
              <a:rPr lang="ru-RU" sz="1300" b="1" dirty="0"/>
              <a:t>К</a:t>
            </a:r>
            <a:r>
              <a:rPr lang="ru-RU" sz="1300" b="1" dirty="0" smtClean="0"/>
              <a:t>армашек, в котором художественное слово на тему «право на охрану физического здоровья». </a:t>
            </a:r>
            <a:r>
              <a:rPr lang="ru-RU" sz="1300" dirty="0" smtClean="0"/>
              <a:t>Там находятся стихи про спорт , пословицы и поговорки о здоровом образе жизни. Этот кармашек вариативный, его темы можно периодически менять.</a:t>
            </a:r>
          </a:p>
          <a:p>
            <a:pPr marL="228600" indent="-228600">
              <a:buAutoNum type="arabicPeriod"/>
            </a:pPr>
            <a:r>
              <a:rPr lang="ru-RU" sz="1300" b="1" dirty="0" smtClean="0"/>
              <a:t>Бумага для свободного рисования</a:t>
            </a:r>
          </a:p>
          <a:p>
            <a:pPr marL="228600" indent="-228600">
              <a:buAutoNum type="arabicPeriod"/>
            </a:pPr>
            <a:r>
              <a:rPr lang="ru-RU" sz="1300" b="1" dirty="0" smtClean="0"/>
              <a:t>Смайлики для основного листа</a:t>
            </a:r>
          </a:p>
          <a:p>
            <a:pPr marL="228600" indent="-228600">
              <a:buAutoNum type="arabicPeriod"/>
            </a:pPr>
            <a:r>
              <a:rPr lang="ru-RU" sz="1300" b="1" dirty="0" smtClean="0"/>
              <a:t>Дидактическая игра «Каждый ребенок имеет право» </a:t>
            </a:r>
            <a:r>
              <a:rPr lang="ru-RU" sz="1300" dirty="0" smtClean="0"/>
              <a:t>Цель</a:t>
            </a:r>
            <a:r>
              <a:rPr lang="ru-RU" sz="1300" dirty="0"/>
              <a:t>: сформировать у детей знания о правах ребенка в семье, в доступной форме разъяснить значение каждого права. Развивать правовое мировоззрение и нравственные представления. Воспитывать чувство семейной сплоченности, чувство самоуважения и уважения к другим людям.</a:t>
            </a:r>
          </a:p>
          <a:p>
            <a:r>
              <a:rPr lang="ru-RU" sz="1300" dirty="0" smtClean="0"/>
              <a:t>Игра изготовлена из   цветного картона, клея, ножниц, цветных картинок о </a:t>
            </a:r>
            <a:r>
              <a:rPr lang="ru-RU" sz="1300" dirty="0"/>
              <a:t>правах ребенка в семье. Ребенок берет паровозик и прикрепляет к нему вагончики согласно цветовой табличке, взрослый (педагог) разъясняет значение каждой картинки. В дальнейшем, дети могут и сами объяснить значение каждой картинки. </a:t>
            </a:r>
            <a:endParaRPr lang="ru-RU" sz="1300" dirty="0" smtClean="0"/>
          </a:p>
          <a:p>
            <a:r>
              <a:rPr lang="ru-RU" sz="1300" dirty="0" smtClean="0"/>
              <a:t>Игру также  можно периодически менять, играть в него, как в настольную игру. </a:t>
            </a:r>
          </a:p>
          <a:p>
            <a:pPr marL="228600" indent="-228600">
              <a:buAutoNum type="arabicPeriod"/>
            </a:pPr>
            <a:endParaRPr lang="ru-RU" sz="1300" dirty="0" smtClean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943179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92138"/>
            <a:ext cx="7488832" cy="4009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4581128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основном листе педагог с ребенком </a:t>
            </a:r>
            <a:r>
              <a:rPr lang="ru-RU" dirty="0" smtClean="0"/>
              <a:t> (с детьми) рассматривают  </a:t>
            </a:r>
            <a:r>
              <a:rPr lang="ru-RU" dirty="0" smtClean="0"/>
              <a:t>изображения, педагог разъясняет права ребенку, обговаривают различные жизненные ситуации и ребенок должен соответствующим смайликом обозначить</a:t>
            </a:r>
            <a:r>
              <a:rPr lang="ru-RU" smtClean="0"/>
              <a:t>, </a:t>
            </a:r>
            <a:r>
              <a:rPr lang="ru-RU" smtClean="0"/>
              <a:t>в какой </a:t>
            </a:r>
            <a:r>
              <a:rPr lang="ru-RU" dirty="0" smtClean="0"/>
              <a:t>мере соблюдается  </a:t>
            </a:r>
            <a:r>
              <a:rPr lang="ru-RU" dirty="0" smtClean="0"/>
              <a:t>по отношению к нему это </a:t>
            </a:r>
            <a:r>
              <a:rPr lang="ru-RU" dirty="0" smtClean="0"/>
              <a:t>право.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9408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373</TotalTime>
  <Words>340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10</cp:revision>
  <dcterms:created xsi:type="dcterms:W3CDTF">2018-03-12T11:18:33Z</dcterms:created>
  <dcterms:modified xsi:type="dcterms:W3CDTF">2018-03-21T11:57:35Z</dcterms:modified>
</cp:coreProperties>
</file>