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xn---7-clcpmlgudaib4b.xn--p1ai/images/framing/000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3131840" y="548680"/>
            <a:ext cx="3528392" cy="1296144"/>
          </a:xfrm>
          <a:prstGeom prst="rect">
            <a:avLst/>
          </a:prstGeom>
        </p:spPr>
        <p:txBody>
          <a:bodyPr wrap="none" fromWordArt="1">
            <a:prstTxWarp prst="textChevron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Пособие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95736" y="3834780"/>
            <a:ext cx="4608512" cy="3023220"/>
          </a:xfrm>
          <a:prstGeom prst="rect">
            <a:avLst/>
          </a:prstGeom>
        </p:spPr>
        <p:txBody>
          <a:bodyPr wrap="none" fromWordArt="1">
            <a:prstTxWarp prst="textArchUp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«Какая кора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у деревьев»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edu.likenul.com/tw_files2/urls_1/2003/d-2002697/2002697_html_m59bc737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41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6322714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 </a:t>
            </a:r>
            <a:b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2200" b="1" dirty="0" smtClean="0">
                <a:solidFill>
                  <a:srgbClr val="002060"/>
                </a:solidFill>
              </a:rPr>
              <a:t>Познакомить детей с ролью коры в жизни дерева и  разнообразием  видов  коры.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Образовательные задачи: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   - уточнить с детьми  понятие «кора», для чего она служит дереву;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 - учить узнавать по внешнему виду кору дерева.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Развивающие задачи: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  - развивать стремление к поисково-познавательной деятельности;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- развивать мыслительную активность, умение наблюдать,   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  анализировать, делать выводы.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Воспитательные задачи: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 </a:t>
            </a:r>
            <a:r>
              <a:rPr lang="ru-RU" sz="2200" b="1" dirty="0" smtClean="0">
                <a:solidFill>
                  <a:srgbClr val="002060"/>
                </a:solidFill>
              </a:rPr>
              <a:t>- воспитывать интерес к познанию окружающего мира.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 - воспитывать любовь к деревьям, бережное и заботливое  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  отношение к ним.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edu.likenul.com/tw_files2/urls_1/2003/d-2002697/2002697_html_m59bc737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814"/>
            <a:ext cx="9144000" cy="68541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861048"/>
            <a:ext cx="3071192" cy="25202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изготовления пособия.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PC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548680"/>
            <a:ext cx="4751941" cy="3600400"/>
          </a:xfrm>
          <a:prstGeom prst="rect">
            <a:avLst/>
          </a:prstGeom>
          <a:noFill/>
        </p:spPr>
      </p:pic>
      <p:pic>
        <p:nvPicPr>
          <p:cNvPr id="3" name="Picture 3" descr="C:\Users\PC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212976"/>
            <a:ext cx="4753520" cy="3261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edu.likenul.com/tw_files2/urls_1/2003/d-2002697/2002697_html_m59bc737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814"/>
            <a:ext cx="9144000" cy="6854186"/>
          </a:xfrm>
          <a:prstGeom prst="rect">
            <a:avLst/>
          </a:prstGeom>
          <a:noFill/>
        </p:spPr>
      </p:pic>
      <p:pic>
        <p:nvPicPr>
          <p:cNvPr id="1026" name="Picture 2" descr="C:\Users\PC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4905672" cy="3362668"/>
          </a:xfrm>
          <a:prstGeom prst="rect">
            <a:avLst/>
          </a:prstGeom>
          <a:noFill/>
        </p:spPr>
      </p:pic>
      <p:pic>
        <p:nvPicPr>
          <p:cNvPr id="1027" name="Picture 3" descr="C:\Users\PC\Desktop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6404" y="3140969"/>
            <a:ext cx="4604068" cy="341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edu.likenul.com/tw_files2/urls_1/2003/d-2002697/2002697_html_m59bc737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814"/>
            <a:ext cx="9144000" cy="6854186"/>
          </a:xfrm>
          <a:prstGeom prst="rect">
            <a:avLst/>
          </a:prstGeom>
          <a:noFill/>
        </p:spPr>
      </p:pic>
      <p:pic>
        <p:nvPicPr>
          <p:cNvPr id="3074" name="Picture 2" descr="I:\DCIM\183___01\IMG_8513.JPG"/>
          <p:cNvPicPr>
            <a:picLocks noChangeAspect="1" noChangeArrowheads="1"/>
          </p:cNvPicPr>
          <p:nvPr/>
        </p:nvPicPr>
        <p:blipFill>
          <a:blip r:embed="rId3" cstate="print"/>
          <a:srcRect l="1963" r="10626" b="12201"/>
          <a:stretch>
            <a:fillRect/>
          </a:stretch>
        </p:blipFill>
        <p:spPr bwMode="auto">
          <a:xfrm>
            <a:off x="395536" y="260648"/>
            <a:ext cx="8496944" cy="6401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edu.likenul.com/tw_files2/urls_1/2003/d-2002697/2002697_html_m59bc737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814"/>
            <a:ext cx="9144000" cy="6854186"/>
          </a:xfrm>
          <a:prstGeom prst="rect">
            <a:avLst/>
          </a:prstGeom>
          <a:noFill/>
        </p:spPr>
      </p:pic>
      <p:pic>
        <p:nvPicPr>
          <p:cNvPr id="1026" name="Picture 2" descr="C:\Users\PC\Desktop\проект деревья\Фото отчет\DSCN39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7956376" cy="5967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13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Цель:     Познакомить детей с ролью коры в жизни дерева и  разнообразием  видов  коры.   Образовательные задачи:    - уточнить с детьми  понятие «кора», для чего она служит дереву;    - учить узнавать по внешнему виду кору дерева.  Развивающие задачи:   - развивать стремление к поисково-познавательной деятельности;   - развивать мыслительную активность, умение наблюдать,        анализировать, делать выводы. Воспитательные задачи:   - воспитывать интерес к познанию окружающего мира.   - воспитывать любовь к деревьям, бережное и заботливое       отношение к ним.</vt:lpstr>
      <vt:lpstr>Этапы изготовления пособия.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PC</cp:lastModifiedBy>
  <cp:revision>19</cp:revision>
  <dcterms:created xsi:type="dcterms:W3CDTF">2018-01-27T15:07:59Z</dcterms:created>
  <dcterms:modified xsi:type="dcterms:W3CDTF">2018-04-25T17:43:12Z</dcterms:modified>
</cp:coreProperties>
</file>