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8" r:id="rId5"/>
    <p:sldId id="261" r:id="rId6"/>
    <p:sldId id="266" r:id="rId7"/>
    <p:sldId id="264" r:id="rId8"/>
    <p:sldId id="269" r:id="rId9"/>
    <p:sldId id="270" r:id="rId10"/>
    <p:sldId id="267" r:id="rId11"/>
    <p:sldId id="271" r:id="rId12"/>
    <p:sldId id="263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УПРАВЛЕНИЕ ОБРАЗОВАНИЯ АДМИНИСТРАЦИИ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«ГУСЕВСКИЙ ГОРОДСКОЙ ОКРУГ»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№ 11 ЦЕНТР РАЗВИТИЯ РЕБЕНКА»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«МЫ СО СПОРТОМ ДРУЖИМ»</a:t>
            </a:r>
            <a:endParaRPr lang="ru-RU" sz="1600" dirty="0"/>
          </a:p>
        </p:txBody>
      </p:sp>
      <p:pic>
        <p:nvPicPr>
          <p:cNvPr id="7" name="Содержимое 6" descr="ргрг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14480" y="1962514"/>
            <a:ext cx="3937640" cy="410111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48311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культуре:</a:t>
            </a:r>
          </a:p>
          <a:p>
            <a:pPr algn="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Серёжечкина Мария Евгеньевна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г. Гусев, 2017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Заключительный (оценочно – рефлексивный).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Цель: обобщение знаний представлений о спорте. Воспитание у детей интереса к занятиям физической культурой и спортом.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газеты «Здоровый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фотоальбома «Спорт и Я – лучшие друзья»;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детей о спорте. Подведение итогов.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8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79208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«Газета Здоровый образ жизни»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16833"/>
            <a:ext cx="4497286" cy="4248472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620689"/>
            <a:ext cx="4041775" cy="79208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 «Спорт и Я – лучшие друзья»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20" y="1916833"/>
            <a:ext cx="4498080" cy="4248471"/>
          </a:xfrm>
        </p:spPr>
      </p:pic>
    </p:spTree>
    <p:extLst>
      <p:ext uri="{BB962C8B-B14F-4D97-AF65-F5344CB8AC3E}">
        <p14:creationId xmlns:p14="http://schemas.microsoft.com/office/powerpoint/2010/main" val="15442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Вследствие реализации проекта у дошкольников выработалась устойчивая мотивация к систематическим занятиям физической культурой и спортом. Они ориентированы на здоровый образ жизни, имеют прочные знания о средствах укрепления здоровья, о потребностях и возможностях организма.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417638"/>
            <a:ext cx="8363272" cy="5251722"/>
          </a:xfrm>
        </p:spPr>
      </p:pic>
    </p:spTree>
    <p:extLst>
      <p:ext uri="{BB962C8B-B14F-4D97-AF65-F5344CB8AC3E}">
        <p14:creationId xmlns:p14="http://schemas.microsoft.com/office/powerpoint/2010/main" val="28605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интереса и любви к занятиям физической культурой и спортом.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CA92U4B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71678"/>
            <a:ext cx="5143536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 детей физические качества: общую выносливость, быстроту, силу, координацию, гибкость.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 здоровье, его ценности, полезных привычках, укрепляющих здоровье, о мерах профилактики охраны здоровья.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любовь к спорту, осознанное отношение к своему здоровью.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Этапы реализации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проекта: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Подготовительный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Основной (практический)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Заключительный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429000"/>
            <a:ext cx="3445843" cy="3451804"/>
          </a:xfrm>
        </p:spPr>
      </p:pic>
    </p:spTree>
    <p:extLst>
      <p:ext uri="{BB962C8B-B14F-4D97-AF65-F5344CB8AC3E}">
        <p14:creationId xmlns:p14="http://schemas.microsoft.com/office/powerpoint/2010/main" val="32450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формировать мотив к деятельности детей.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методического и дидактического материала;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загадок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спорте;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игр и эстафет;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наглядного материала и консультаций для родителей;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 по теме проекта.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itchFamily="18" charset="0"/>
              </a:rPr>
              <a:t>Практический (основной)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формирование интереса к занятиям физкультуры и спорта.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детьми: 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нужно заниматься спортом?»;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газеты «Здоровый образ жизни»;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фотоальбома «Спорт и Я – лучшие друзья!»;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эстафеты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спорт;</a:t>
            </a:r>
          </a:p>
          <a:p>
            <a:pPr marL="0" indent="0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«Двигательная активность вашего ребенка», «ЗОЖ».</a:t>
            </a:r>
          </a:p>
          <a:p>
            <a:pPr marL="0" indent="0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родителей: «Здоровый образ жизни в детском саду и дома», «Здоровье через спорт».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0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Дополнительные консультации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023634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6" y="1600200"/>
            <a:ext cx="3694674" cy="4525963"/>
          </a:xfrm>
        </p:spPr>
      </p:pic>
      <p:pic>
        <p:nvPicPr>
          <p:cNvPr id="11" name="Содержимое 10" descr="konsultatsiya-instruktora-po-fizkulture-dlya-roditeley-v-detskom-sadu-25191-large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600200"/>
            <a:ext cx="362323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Эстафеты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25195"/>
            <a:ext cx="4464496" cy="5416173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25195"/>
            <a:ext cx="4464496" cy="5416173"/>
          </a:xfrm>
        </p:spPr>
      </p:pic>
    </p:spTree>
    <p:extLst>
      <p:ext uri="{BB962C8B-B14F-4D97-AF65-F5344CB8AC3E}">
        <p14:creationId xmlns:p14="http://schemas.microsoft.com/office/powerpoint/2010/main" val="282179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8800"/>
            <a:ext cx="4495800" cy="52292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1628800"/>
            <a:ext cx="4648200" cy="5229200"/>
          </a:xfrm>
        </p:spPr>
      </p:pic>
    </p:spTree>
    <p:extLst>
      <p:ext uri="{BB962C8B-B14F-4D97-AF65-F5344CB8AC3E}">
        <p14:creationId xmlns:p14="http://schemas.microsoft.com/office/powerpoint/2010/main" val="4663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</TotalTime>
  <Words>282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УПРАВЛЕНИЕ ОБРАЗОВАНИЯ АДМИНИСТРАЦИИ МУНИЦИПАЛЬНОГО ОБРАЗОВАНИЯ «ГУСЕВСКИЙ ГОРОДСКОЙ ОКРУГ» МУНИЦИПАЛЬНОЕ АВТОНОМНОЕ ДОШКОЛЬНОЕ ОБРАЗОВАТЕЛЬНОЕ УЧРЕЖДЕНИЕ  «ДЕТСКИЙ САД № 11 ЦЕНТР РАЗВИТИЯ РЕБЕНКА»     ПРОЕКТНАЯ ДЕЯТЕЛЬНОСТЬ «МЫ СО СПОРТОМ ДРУЖИМ»</vt:lpstr>
      <vt:lpstr>Цель проекта: Формирование интереса и любви к занятиям физической культурой и спортом. </vt:lpstr>
      <vt:lpstr>Задачи: </vt:lpstr>
      <vt:lpstr>Этапы реализации проекта:  - Подготовительный   - Основной (практический)  - Заключительный </vt:lpstr>
      <vt:lpstr>Подготовительный </vt:lpstr>
      <vt:lpstr>Практический (основной). Цель: формирование интереса к занятиям физкультуры и спорта. </vt:lpstr>
      <vt:lpstr>Дополнительные консультации</vt:lpstr>
      <vt:lpstr>Эстафеты </vt:lpstr>
      <vt:lpstr>Подвижные игры</vt:lpstr>
      <vt:lpstr>Заключительный (оценочно – рефлексивный). Цель: обобщение знаний представлений о спорте. Воспитание у детей интереса к занятиям физической культурой и спортом. </vt:lpstr>
      <vt:lpstr>Презентация PowerPoint</vt:lpstr>
      <vt:lpstr>Вывод: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МУНИЦИПАЛЬНОГО ОБРАЗОВАНИЯ «ГУСЕВСКИЙ ГОРОДСКОЙ ОКРУГ» МУНИЦИПАЛЬНОЕ АВТОНОМНОЕ ДОШКОЛЬНОЕ ОБРАЗОВАТЕЛЬНОЕ УЧРЕЖДЕНИЕ «ДЕТСКИЙ САД № 11 ЦЕНТР РАЗВИТИЯ РЕБЕНКА»     ПРОЕКТНАЯ ДЕЯТЕЛЬНОСТЬ «МЫ СО СПОРТОМ ДРУЖИМ»</dc:title>
  <dc:creator>ПК</dc:creator>
  <cp:lastModifiedBy>User2</cp:lastModifiedBy>
  <cp:revision>9</cp:revision>
  <dcterms:created xsi:type="dcterms:W3CDTF">2017-05-18T21:23:31Z</dcterms:created>
  <dcterms:modified xsi:type="dcterms:W3CDTF">2018-04-25T09:40:45Z</dcterms:modified>
</cp:coreProperties>
</file>