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1" r:id="rId6"/>
    <p:sldId id="265" r:id="rId7"/>
    <p:sldId id="266" r:id="rId8"/>
    <p:sldId id="267" r:id="rId9"/>
    <p:sldId id="268" r:id="rId10"/>
    <p:sldId id="269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68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5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28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44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9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9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50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38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60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0A788-5BEB-43A2-B78D-856164DEE590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25D03-1E72-4A90-B153-4441F6452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9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8" y="0"/>
            <a:ext cx="123279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1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847" y="-58634"/>
            <a:ext cx="6332562" cy="6916634"/>
          </a:xfrm>
        </p:spPr>
      </p:pic>
    </p:spTree>
    <p:extLst>
      <p:ext uri="{BB962C8B-B14F-4D97-AF65-F5344CB8AC3E}">
        <p14:creationId xmlns:p14="http://schemas.microsoft.com/office/powerpoint/2010/main" val="321689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1163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звук на эл.письмо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звук на эл.письмо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8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76"/>
            <a:ext cx="12192000" cy="6830123"/>
          </a:xfrm>
        </p:spPr>
      </p:pic>
    </p:spTree>
    <p:extLst>
      <p:ext uri="{BB962C8B-B14F-4D97-AF65-F5344CB8AC3E}">
        <p14:creationId xmlns:p14="http://schemas.microsoft.com/office/powerpoint/2010/main" val="262330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911679"/>
          </a:xfrm>
        </p:spPr>
      </p:pic>
    </p:spTree>
    <p:extLst>
      <p:ext uri="{BB962C8B-B14F-4D97-AF65-F5344CB8AC3E}">
        <p14:creationId xmlns:p14="http://schemas.microsoft.com/office/powerpoint/2010/main" val="38035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05785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cans.content-upload.com/get_zoom_ph.php?src=https://static7.depositphotos.com/thumbs/1051435/image/793/7939832/api_thumb_450.jpg&amp;no=Photogenica-PHX7939832&amp;hash=e9d1fb12a6981f4b8ee2de68c7e6cb398384b42f3e659b47b7b7e1614ee405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550" y="1"/>
            <a:ext cx="75639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4580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49" y="189778"/>
            <a:ext cx="9744501" cy="7023063"/>
          </a:xfrm>
        </p:spPr>
      </p:pic>
    </p:spTree>
    <p:extLst>
      <p:ext uri="{BB962C8B-B14F-4D97-AF65-F5344CB8AC3E}">
        <p14:creationId xmlns:p14="http://schemas.microsoft.com/office/powerpoint/2010/main" val="75775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98222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540"/>
            <a:ext cx="12192000" cy="6888539"/>
          </a:xfrm>
        </p:spPr>
      </p:pic>
    </p:spTree>
    <p:extLst>
      <p:ext uri="{BB962C8B-B14F-4D97-AF65-F5344CB8AC3E}">
        <p14:creationId xmlns:p14="http://schemas.microsoft.com/office/powerpoint/2010/main" val="29905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Office PowerPoint</Application>
  <PresentationFormat>Широкоэкранный</PresentationFormat>
  <Paragraphs>0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2018-04-10T17:06:43Z</dcterms:created>
  <dcterms:modified xsi:type="dcterms:W3CDTF">2018-04-27T17:33:34Z</dcterms:modified>
</cp:coreProperties>
</file>