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7" r:id="rId11"/>
    <p:sldId id="274" r:id="rId12"/>
    <p:sldId id="270" r:id="rId13"/>
    <p:sldId id="268" r:id="rId14"/>
    <p:sldId id="271" r:id="rId15"/>
    <p:sldId id="275" r:id="rId16"/>
    <p:sldId id="272" r:id="rId17"/>
    <p:sldId id="273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4796-B6CB-47F4-B8B7-58F3170574B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4F10-72E7-4E91-A93F-B0DE6F0C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4796-B6CB-47F4-B8B7-58F3170574B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4F10-72E7-4E91-A93F-B0DE6F0C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4796-B6CB-47F4-B8B7-58F3170574B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4F10-72E7-4E91-A93F-B0DE6F0C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4796-B6CB-47F4-B8B7-58F3170574B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4F10-72E7-4E91-A93F-B0DE6F0C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4796-B6CB-47F4-B8B7-58F3170574B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4F10-72E7-4E91-A93F-B0DE6F0C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4796-B6CB-47F4-B8B7-58F3170574B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4F10-72E7-4E91-A93F-B0DE6F0C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4796-B6CB-47F4-B8B7-58F3170574B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4F10-72E7-4E91-A93F-B0DE6F0C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4796-B6CB-47F4-B8B7-58F3170574B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4F10-72E7-4E91-A93F-B0DE6F0C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4796-B6CB-47F4-B8B7-58F3170574B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4F10-72E7-4E91-A93F-B0DE6F0C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4796-B6CB-47F4-B8B7-58F3170574B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4F10-72E7-4E91-A93F-B0DE6F0C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4796-B6CB-47F4-B8B7-58F3170574B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4F10-72E7-4E91-A93F-B0DE6F0C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34796-B6CB-47F4-B8B7-58F3170574B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74F10-72E7-4E91-A93F-B0DE6F0C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357" y="0"/>
            <a:ext cx="91833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481054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весенний солнечный денек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Золотой расцвел цветок.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высокой тонкой ножке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 дремал он у дорожки,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проснулся - улыбнулся: 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Вот пушистый я какой!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Ах, боюсь, что разлечусь,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Тише, ветер луговой!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8640"/>
            <a:ext cx="4536504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5013176"/>
            <a:ext cx="1555150" cy="1502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3995936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357" y="0"/>
            <a:ext cx="91833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6257" y="0"/>
            <a:ext cx="9230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6408712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6848" cy="625070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 мне так понравилось с вами путешествовать, я хочу вас поблагодарить что вы нам помогли вернуть наши краски и у нас, в нашей стране, наступила весна, и  я хочу вас наградить за отличные знания и умения высшей наградой сказочной страны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Рисовандии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– волшебными раскрасками.  Огромное вам спасибо ребята!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04664"/>
            <a:ext cx="360040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4788024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424936" cy="5976663"/>
          </a:xfrm>
        </p:spPr>
        <p:txBody>
          <a:bodyPr numCol="2"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«Здравствуйте мои маленькие художники. Я Мастер - Карандаш, приглашаю вас в сказочную страну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Рисовандию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ней живём мы – добрые волшебники, по нашим улицам бегают непоседы – кисточки, гордо вышагивают карандаши. Мы думаем, что вам, интересно побывать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нашей сказочной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стране. Ваши добрые волшебники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23125"/>
            <a:ext cx="3995911" cy="647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4283968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91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4186808" cy="5721499"/>
          </a:xfrm>
        </p:spPr>
        <p:txBody>
          <a:bodyPr>
            <a:normAutofit fontScale="85000" lnSpcReduction="20000"/>
          </a:bodyPr>
          <a:lstStyle/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Дорогие маленькие волшебники, добро пожаловать к нам в гости. В нашей стране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Рисовандии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случилась беда, злая волшебница украла у нас все кисточки и карандаши, а без них мы не можем раскрасить наши полянки, а значит у нас никогда не наступит весна. Пожалуйста, помогите нам победить злую волшебницу и расколдовать полянку.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0974"/>
            <a:ext cx="4067919" cy="635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4283968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1462"/>
            <a:ext cx="9144000" cy="68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640" y="0"/>
            <a:ext cx="91636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172</Words>
  <Application>Microsoft Office PowerPoint</Application>
  <PresentationFormat>Экран (4:3)</PresentationFormat>
  <Paragraphs>4</Paragraphs>
  <Slides>18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«Здравствуйте мои маленькие художники. Я Мастер - Карандаш, приглашаю вас в сказочную страну «Рисовандию». В ней живём мы – добрые волшебники, по нашим улицам бегают непоседы – кисточки, гордо вышагивают карандаши. Мы думаем, что вам, интересно побывать в нашей сказочной стране. Ваши добрые волшебники»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В весенний солнечный денек Золотой расцвел цветок. На высокой тонкой ножке Все дремал он у дорожки, А проснулся - улыбнулся: - Вот пушистый я какой! Ах, боюсь, что разлечусь, Тише, ветер луговой!</vt:lpstr>
      <vt:lpstr>Слайд 12</vt:lpstr>
      <vt:lpstr>Слайд 13</vt:lpstr>
      <vt:lpstr>Слайд 14</vt:lpstr>
      <vt:lpstr>Слайд 15</vt:lpstr>
      <vt:lpstr>Слайд 16</vt:lpstr>
      <vt:lpstr>А мне так понравилось с вами путешествовать, я хочу вас поблагодарить что вы нам помогли вернуть наши краски и у нас, в нашей стране, наступила весна, и  я хочу вас наградить за отличные знания и умения высшей наградой сказочной страны Рисовандии – волшебными раскрасками.  Огромное вам спасибо ребята!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Вова</cp:lastModifiedBy>
  <cp:revision>100</cp:revision>
  <dcterms:created xsi:type="dcterms:W3CDTF">2018-04-21T06:48:21Z</dcterms:created>
  <dcterms:modified xsi:type="dcterms:W3CDTF">2018-04-22T13:37:01Z</dcterms:modified>
</cp:coreProperties>
</file>