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4" r:id="rId7"/>
    <p:sldId id="271" r:id="rId8"/>
    <p:sldId id="266" r:id="rId9"/>
    <p:sldId id="263" r:id="rId10"/>
    <p:sldId id="267" r:id="rId11"/>
    <p:sldId id="270" r:id="rId12"/>
    <p:sldId id="265" r:id="rId13"/>
    <p:sldId id="268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1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C3502F-80F6-4EEC-A1FF-18989C5F7F10}" type="doc">
      <dgm:prSet loTypeId="urn:microsoft.com/office/officeart/2005/8/layout/default" loCatId="list" qsTypeId="urn:microsoft.com/office/officeart/2005/8/quickstyle/simple1#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FF86C2C-281A-4856-B532-E37665FEDD2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Изменение потребительского спроса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21ACC27-16F4-4AEE-AC5B-A7B21E41434B}" type="parTrans" cxnId="{4E1B46F6-DFAD-4E01-AA03-F48962966A5B}">
      <dgm:prSet/>
      <dgm:spPr/>
      <dgm:t>
        <a:bodyPr/>
        <a:lstStyle/>
        <a:p>
          <a:endParaRPr lang="ru-RU"/>
        </a:p>
      </dgm:t>
    </dgm:pt>
    <dgm:pt modelId="{EB182BD6-005C-4C53-8A82-76C99944738E}" type="sibTrans" cxnId="{4E1B46F6-DFAD-4E01-AA03-F48962966A5B}">
      <dgm:prSet/>
      <dgm:spPr/>
      <dgm:t>
        <a:bodyPr/>
        <a:lstStyle/>
        <a:p>
          <a:endParaRPr lang="ru-RU"/>
        </a:p>
      </dgm:t>
    </dgm:pt>
    <dgm:pt modelId="{EA4A4E34-9B1A-4E5E-8193-9DEDCAA03F2F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Поиск и ожидание работы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5DFB3F9-9BF6-4AC8-A444-2A3D0654349E}" type="parTrans" cxnId="{E448BD3A-478B-42EE-A1C5-66DF7AB93663}">
      <dgm:prSet/>
      <dgm:spPr/>
      <dgm:t>
        <a:bodyPr/>
        <a:lstStyle/>
        <a:p>
          <a:endParaRPr lang="ru-RU"/>
        </a:p>
      </dgm:t>
    </dgm:pt>
    <dgm:pt modelId="{09632BB1-FAE1-4D25-9F9D-73258A9808A6}" type="sibTrans" cxnId="{E448BD3A-478B-42EE-A1C5-66DF7AB93663}">
      <dgm:prSet/>
      <dgm:spPr/>
      <dgm:t>
        <a:bodyPr/>
        <a:lstStyle/>
        <a:p>
          <a:endParaRPr lang="ru-RU"/>
        </a:p>
      </dgm:t>
    </dgm:pt>
    <dgm:pt modelId="{4CEFE31E-5E23-4755-8D99-5A786002BC05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Спад производства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37424E5-E35B-4D4D-8052-0F8F22D01C0D}" type="parTrans" cxnId="{9659FE8A-D85C-4939-A1D6-B52988E45299}">
      <dgm:prSet/>
      <dgm:spPr/>
      <dgm:t>
        <a:bodyPr/>
        <a:lstStyle/>
        <a:p>
          <a:endParaRPr lang="ru-RU"/>
        </a:p>
      </dgm:t>
    </dgm:pt>
    <dgm:pt modelId="{17ABFDE3-255C-461D-BD55-2C122F222BA6}" type="sibTrans" cxnId="{9659FE8A-D85C-4939-A1D6-B52988E45299}">
      <dgm:prSet/>
      <dgm:spPr/>
      <dgm:t>
        <a:bodyPr/>
        <a:lstStyle/>
        <a:p>
          <a:endParaRPr lang="ru-RU"/>
        </a:p>
      </dgm:t>
    </dgm:pt>
    <dgm:pt modelId="{12ECF541-0576-4766-B093-FF2D84F85118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Сезонный спад производства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8852257-33BE-4A9B-9EB1-5C9C607C49FB}" type="parTrans" cxnId="{2EC29CD1-B729-4BBF-8AF2-7FB26EE60CFD}">
      <dgm:prSet/>
      <dgm:spPr/>
      <dgm:t>
        <a:bodyPr/>
        <a:lstStyle/>
        <a:p>
          <a:endParaRPr lang="ru-RU"/>
        </a:p>
      </dgm:t>
    </dgm:pt>
    <dgm:pt modelId="{17E4E55E-1DA8-40FF-95E8-91818E6220D9}" type="sibTrans" cxnId="{2EC29CD1-B729-4BBF-8AF2-7FB26EE60CFD}">
      <dgm:prSet/>
      <dgm:spPr/>
      <dgm:t>
        <a:bodyPr/>
        <a:lstStyle/>
        <a:p>
          <a:endParaRPr lang="ru-RU"/>
        </a:p>
      </dgm:t>
    </dgm:pt>
    <dgm:pt modelId="{B04525A7-EE5A-44CE-87B0-BF90CAE9A5DA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Внедрение новых технологий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3561CAC1-2260-4F48-B07B-6F9379DF8468}" type="parTrans" cxnId="{02B196E5-311D-4956-B683-BF325DFDFDD5}">
      <dgm:prSet/>
      <dgm:spPr/>
      <dgm:t>
        <a:bodyPr/>
        <a:lstStyle/>
        <a:p>
          <a:endParaRPr lang="ru-RU"/>
        </a:p>
      </dgm:t>
    </dgm:pt>
    <dgm:pt modelId="{E68055F5-0CCF-4EBF-B465-014FEB72F039}" type="sibTrans" cxnId="{02B196E5-311D-4956-B683-BF325DFDFDD5}">
      <dgm:prSet/>
      <dgm:spPr/>
      <dgm:t>
        <a:bodyPr/>
        <a:lstStyle/>
        <a:p>
          <a:endParaRPr lang="ru-RU"/>
        </a:p>
      </dgm:t>
    </dgm:pt>
    <dgm:pt modelId="{8E47E507-1616-403F-8CD4-6D5C471BF364}" type="pres">
      <dgm:prSet presAssocID="{D9C3502F-80F6-4EEC-A1FF-18989C5F7F1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1B8017-E2BF-46BC-9798-77F20AB4FE9A}" type="pres">
      <dgm:prSet presAssocID="{CFF86C2C-281A-4856-B532-E37665FEDD25}" presName="node" presStyleLbl="node1" presStyleIdx="0" presStyleCnt="5" custScaleX="144333" custScaleY="114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B17E76-957F-4663-928D-64F6388086BF}" type="pres">
      <dgm:prSet presAssocID="{EB182BD6-005C-4C53-8A82-76C99944738E}" presName="sibTrans" presStyleCnt="0"/>
      <dgm:spPr/>
      <dgm:t>
        <a:bodyPr/>
        <a:lstStyle/>
        <a:p>
          <a:endParaRPr lang="ru-RU"/>
        </a:p>
      </dgm:t>
    </dgm:pt>
    <dgm:pt modelId="{6C2BBEFE-7377-4165-A033-22A2AFB2A1C9}" type="pres">
      <dgm:prSet presAssocID="{EA4A4E34-9B1A-4E5E-8193-9DEDCAA03F2F}" presName="node" presStyleLbl="node1" presStyleIdx="1" presStyleCnt="5" custScaleX="130441" custScaleY="117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7741C-2F5F-424D-80C8-F3E88F1606AD}" type="pres">
      <dgm:prSet presAssocID="{09632BB1-FAE1-4D25-9F9D-73258A9808A6}" presName="sibTrans" presStyleCnt="0"/>
      <dgm:spPr/>
      <dgm:t>
        <a:bodyPr/>
        <a:lstStyle/>
        <a:p>
          <a:endParaRPr lang="ru-RU"/>
        </a:p>
      </dgm:t>
    </dgm:pt>
    <dgm:pt modelId="{7C9A4014-EEB8-464B-883E-25C51F7A64AD}" type="pres">
      <dgm:prSet presAssocID="{4CEFE31E-5E23-4755-8D99-5A786002BC0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E85A3-60F3-4D64-BF1F-8A042586763B}" type="pres">
      <dgm:prSet presAssocID="{17ABFDE3-255C-461D-BD55-2C122F222BA6}" presName="sibTrans" presStyleCnt="0"/>
      <dgm:spPr/>
      <dgm:t>
        <a:bodyPr/>
        <a:lstStyle/>
        <a:p>
          <a:endParaRPr lang="ru-RU"/>
        </a:p>
      </dgm:t>
    </dgm:pt>
    <dgm:pt modelId="{54ED4DD9-9455-4398-906D-3766F73FC281}" type="pres">
      <dgm:prSet presAssocID="{12ECF541-0576-4766-B093-FF2D84F8511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15F7C8-9CC4-4A2A-AC56-DB154642A8C7}" type="pres">
      <dgm:prSet presAssocID="{17E4E55E-1DA8-40FF-95E8-91818E6220D9}" presName="sibTrans" presStyleCnt="0"/>
      <dgm:spPr/>
      <dgm:t>
        <a:bodyPr/>
        <a:lstStyle/>
        <a:p>
          <a:endParaRPr lang="ru-RU"/>
        </a:p>
      </dgm:t>
    </dgm:pt>
    <dgm:pt modelId="{D4A69E48-CA85-44DE-9C6F-BA3982AD9369}" type="pres">
      <dgm:prSet presAssocID="{B04525A7-EE5A-44CE-87B0-BF90CAE9A5D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48BD3A-478B-42EE-A1C5-66DF7AB93663}" srcId="{D9C3502F-80F6-4EEC-A1FF-18989C5F7F10}" destId="{EA4A4E34-9B1A-4E5E-8193-9DEDCAA03F2F}" srcOrd="1" destOrd="0" parTransId="{65DFB3F9-9BF6-4AC8-A444-2A3D0654349E}" sibTransId="{09632BB1-FAE1-4D25-9F9D-73258A9808A6}"/>
    <dgm:cxn modelId="{9659FE8A-D85C-4939-A1D6-B52988E45299}" srcId="{D9C3502F-80F6-4EEC-A1FF-18989C5F7F10}" destId="{4CEFE31E-5E23-4755-8D99-5A786002BC05}" srcOrd="2" destOrd="0" parTransId="{337424E5-E35B-4D4D-8052-0F8F22D01C0D}" sibTransId="{17ABFDE3-255C-461D-BD55-2C122F222BA6}"/>
    <dgm:cxn modelId="{4F0CB168-D3A8-48AF-88A1-4DEF9DE143B7}" type="presOf" srcId="{D9C3502F-80F6-4EEC-A1FF-18989C5F7F10}" destId="{8E47E507-1616-403F-8CD4-6D5C471BF364}" srcOrd="0" destOrd="0" presId="urn:microsoft.com/office/officeart/2005/8/layout/default"/>
    <dgm:cxn modelId="{02B196E5-311D-4956-B683-BF325DFDFDD5}" srcId="{D9C3502F-80F6-4EEC-A1FF-18989C5F7F10}" destId="{B04525A7-EE5A-44CE-87B0-BF90CAE9A5DA}" srcOrd="4" destOrd="0" parTransId="{3561CAC1-2260-4F48-B07B-6F9379DF8468}" sibTransId="{E68055F5-0CCF-4EBF-B465-014FEB72F039}"/>
    <dgm:cxn modelId="{64EAAA2F-85EB-40C2-9085-401F2D72229A}" type="presOf" srcId="{12ECF541-0576-4766-B093-FF2D84F85118}" destId="{54ED4DD9-9455-4398-906D-3766F73FC281}" srcOrd="0" destOrd="0" presId="urn:microsoft.com/office/officeart/2005/8/layout/default"/>
    <dgm:cxn modelId="{857D3888-4626-4D57-88AB-CC84C98364D7}" type="presOf" srcId="{CFF86C2C-281A-4856-B532-E37665FEDD25}" destId="{181B8017-E2BF-46BC-9798-77F20AB4FE9A}" srcOrd="0" destOrd="0" presId="urn:microsoft.com/office/officeart/2005/8/layout/default"/>
    <dgm:cxn modelId="{44ADAA53-D7ED-411F-9FBF-7D9DC9581B03}" type="presOf" srcId="{B04525A7-EE5A-44CE-87B0-BF90CAE9A5DA}" destId="{D4A69E48-CA85-44DE-9C6F-BA3982AD9369}" srcOrd="0" destOrd="0" presId="urn:microsoft.com/office/officeart/2005/8/layout/default"/>
    <dgm:cxn modelId="{2EC29CD1-B729-4BBF-8AF2-7FB26EE60CFD}" srcId="{D9C3502F-80F6-4EEC-A1FF-18989C5F7F10}" destId="{12ECF541-0576-4766-B093-FF2D84F85118}" srcOrd="3" destOrd="0" parTransId="{78852257-33BE-4A9B-9EB1-5C9C607C49FB}" sibTransId="{17E4E55E-1DA8-40FF-95E8-91818E6220D9}"/>
    <dgm:cxn modelId="{1BCE7D5E-08AD-43F0-91D9-4EE17EA9D608}" type="presOf" srcId="{4CEFE31E-5E23-4755-8D99-5A786002BC05}" destId="{7C9A4014-EEB8-464B-883E-25C51F7A64AD}" srcOrd="0" destOrd="0" presId="urn:microsoft.com/office/officeart/2005/8/layout/default"/>
    <dgm:cxn modelId="{CFBB269C-B4CF-41BE-A5D3-F11CAD3FB2EC}" type="presOf" srcId="{EA4A4E34-9B1A-4E5E-8193-9DEDCAA03F2F}" destId="{6C2BBEFE-7377-4165-A033-22A2AFB2A1C9}" srcOrd="0" destOrd="0" presId="urn:microsoft.com/office/officeart/2005/8/layout/default"/>
    <dgm:cxn modelId="{4E1B46F6-DFAD-4E01-AA03-F48962966A5B}" srcId="{D9C3502F-80F6-4EEC-A1FF-18989C5F7F10}" destId="{CFF86C2C-281A-4856-B532-E37665FEDD25}" srcOrd="0" destOrd="0" parTransId="{B21ACC27-16F4-4AEE-AC5B-A7B21E41434B}" sibTransId="{EB182BD6-005C-4C53-8A82-76C99944738E}"/>
    <dgm:cxn modelId="{3C8090FC-AC66-4F59-A789-9D2A827B8BD6}" type="presParOf" srcId="{8E47E507-1616-403F-8CD4-6D5C471BF364}" destId="{181B8017-E2BF-46BC-9798-77F20AB4FE9A}" srcOrd="0" destOrd="0" presId="urn:microsoft.com/office/officeart/2005/8/layout/default"/>
    <dgm:cxn modelId="{F1815EFC-276F-4889-9A20-D3991C4F858C}" type="presParOf" srcId="{8E47E507-1616-403F-8CD4-6D5C471BF364}" destId="{51B17E76-957F-4663-928D-64F6388086BF}" srcOrd="1" destOrd="0" presId="urn:microsoft.com/office/officeart/2005/8/layout/default"/>
    <dgm:cxn modelId="{4B2B7596-6573-43CF-9E04-2B69EDFB409B}" type="presParOf" srcId="{8E47E507-1616-403F-8CD4-6D5C471BF364}" destId="{6C2BBEFE-7377-4165-A033-22A2AFB2A1C9}" srcOrd="2" destOrd="0" presId="urn:microsoft.com/office/officeart/2005/8/layout/default"/>
    <dgm:cxn modelId="{E9326769-1B44-4D51-97C3-FBDD47BD59F0}" type="presParOf" srcId="{8E47E507-1616-403F-8CD4-6D5C471BF364}" destId="{78B7741C-2F5F-424D-80C8-F3E88F1606AD}" srcOrd="3" destOrd="0" presId="urn:microsoft.com/office/officeart/2005/8/layout/default"/>
    <dgm:cxn modelId="{FE6D51C4-0C91-4E2E-82BA-618436DB2973}" type="presParOf" srcId="{8E47E507-1616-403F-8CD4-6D5C471BF364}" destId="{7C9A4014-EEB8-464B-883E-25C51F7A64AD}" srcOrd="4" destOrd="0" presId="urn:microsoft.com/office/officeart/2005/8/layout/default"/>
    <dgm:cxn modelId="{2460E518-F996-4E9A-B4FA-9094D8BC8C0F}" type="presParOf" srcId="{8E47E507-1616-403F-8CD4-6D5C471BF364}" destId="{1EBE85A3-60F3-4D64-BF1F-8A042586763B}" srcOrd="5" destOrd="0" presId="urn:microsoft.com/office/officeart/2005/8/layout/default"/>
    <dgm:cxn modelId="{6F1AB44B-50A1-4D61-8B63-ABECA74360AE}" type="presParOf" srcId="{8E47E507-1616-403F-8CD4-6D5C471BF364}" destId="{54ED4DD9-9455-4398-906D-3766F73FC281}" srcOrd="6" destOrd="0" presId="urn:microsoft.com/office/officeart/2005/8/layout/default"/>
    <dgm:cxn modelId="{8D88B5EE-05B3-4DF0-82AC-22371AD31D97}" type="presParOf" srcId="{8E47E507-1616-403F-8CD4-6D5C471BF364}" destId="{4815F7C8-9CC4-4A2A-AC56-DB154642A8C7}" srcOrd="7" destOrd="0" presId="urn:microsoft.com/office/officeart/2005/8/layout/default"/>
    <dgm:cxn modelId="{C6BEF2CA-E9D7-4E83-9F54-C5F9DC3EA1BB}" type="presParOf" srcId="{8E47E507-1616-403F-8CD4-6D5C471BF364}" destId="{D4A69E48-CA85-44DE-9C6F-BA3982AD936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0EBD13-96D7-41A1-AA36-F8770B06AFCA}" type="doc">
      <dgm:prSet loTypeId="urn:microsoft.com/office/officeart/2005/8/layout/process4" loCatId="list" qsTypeId="urn:microsoft.com/office/officeart/2005/8/quickstyle/simple1#2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A6E6A7D9-41C2-4FA4-B4C8-663C5564404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Фрикционная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E486063-9F86-4548-9145-90D5548EB2B3}" type="parTrans" cxnId="{7455C838-1625-43C8-9528-A1165A3EFF4A}">
      <dgm:prSet/>
      <dgm:spPr/>
      <dgm:t>
        <a:bodyPr/>
        <a:lstStyle/>
        <a:p>
          <a:endParaRPr lang="ru-RU"/>
        </a:p>
      </dgm:t>
    </dgm:pt>
    <dgm:pt modelId="{1FE375A2-59B3-443D-B09D-AED0B8E0F6C0}" type="sibTrans" cxnId="{7455C838-1625-43C8-9528-A1165A3EFF4A}">
      <dgm:prSet/>
      <dgm:spPr/>
      <dgm:t>
        <a:bodyPr/>
        <a:lstStyle/>
        <a:p>
          <a:endParaRPr lang="ru-RU"/>
        </a:p>
      </dgm:t>
    </dgm:pt>
    <dgm:pt modelId="{B0E2928B-F8A5-4273-9982-A7F5A457534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Циклическая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534BA50-1409-4731-888C-3755661B23F6}" type="parTrans" cxnId="{4A5348F4-3C22-461D-B5E6-706E4CDC5F8A}">
      <dgm:prSet/>
      <dgm:spPr/>
      <dgm:t>
        <a:bodyPr/>
        <a:lstStyle/>
        <a:p>
          <a:endParaRPr lang="ru-RU"/>
        </a:p>
      </dgm:t>
    </dgm:pt>
    <dgm:pt modelId="{8415D9BC-A46D-4D5F-A39F-AA522679566A}" type="sibTrans" cxnId="{4A5348F4-3C22-461D-B5E6-706E4CDC5F8A}">
      <dgm:prSet/>
      <dgm:spPr/>
      <dgm:t>
        <a:bodyPr/>
        <a:lstStyle/>
        <a:p>
          <a:endParaRPr lang="ru-RU"/>
        </a:p>
      </dgm:t>
    </dgm:pt>
    <dgm:pt modelId="{5183E2A8-82AE-4704-98BF-8E0C5249118A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Сезонная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C93D886-21D3-478C-8D45-F2D2C1372716}" type="parTrans" cxnId="{6E79285F-F799-44C3-8460-5CC4D789D4A8}">
      <dgm:prSet/>
      <dgm:spPr/>
      <dgm:t>
        <a:bodyPr/>
        <a:lstStyle/>
        <a:p>
          <a:endParaRPr lang="ru-RU"/>
        </a:p>
      </dgm:t>
    </dgm:pt>
    <dgm:pt modelId="{AF07B189-6A26-4B41-B051-C616C15B812E}" type="sibTrans" cxnId="{6E79285F-F799-44C3-8460-5CC4D789D4A8}">
      <dgm:prSet/>
      <dgm:spPr/>
      <dgm:t>
        <a:bodyPr/>
        <a:lstStyle/>
        <a:p>
          <a:endParaRPr lang="ru-RU"/>
        </a:p>
      </dgm:t>
    </dgm:pt>
    <dgm:pt modelId="{15FE12AB-4F62-4CF1-997D-6949D467DD50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Структурная</a:t>
          </a:r>
        </a:p>
      </dgm:t>
    </dgm:pt>
    <dgm:pt modelId="{BEEA122D-FD23-4628-8200-3BE54B9ABA21}" type="parTrans" cxnId="{C43772CC-11D6-4FD6-8A04-71ACE213EAA3}">
      <dgm:prSet/>
      <dgm:spPr/>
      <dgm:t>
        <a:bodyPr/>
        <a:lstStyle/>
        <a:p>
          <a:endParaRPr lang="ru-RU"/>
        </a:p>
      </dgm:t>
    </dgm:pt>
    <dgm:pt modelId="{E33D6BE4-779F-4642-A31F-3EADBE681C69}" type="sibTrans" cxnId="{C43772CC-11D6-4FD6-8A04-71ACE213EAA3}">
      <dgm:prSet/>
      <dgm:spPr/>
      <dgm:t>
        <a:bodyPr/>
        <a:lstStyle/>
        <a:p>
          <a:endParaRPr lang="ru-RU"/>
        </a:p>
      </dgm:t>
    </dgm:pt>
    <dgm:pt modelId="{E25ADDAD-4C13-485B-BEAB-43772B3E6C15}" type="pres">
      <dgm:prSet presAssocID="{300EBD13-96D7-41A1-AA36-F8770B06AF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0E529C-F5DE-495B-9D62-ACB1E461C542}" type="pres">
      <dgm:prSet presAssocID="{5183E2A8-82AE-4704-98BF-8E0C5249118A}" presName="boxAndChildren" presStyleCnt="0"/>
      <dgm:spPr/>
    </dgm:pt>
    <dgm:pt modelId="{562C45AA-7BBD-4FD4-B513-B299AB07A25B}" type="pres">
      <dgm:prSet presAssocID="{5183E2A8-82AE-4704-98BF-8E0C5249118A}" presName="parentTextBox" presStyleLbl="node1" presStyleIdx="0" presStyleCnt="4"/>
      <dgm:spPr/>
      <dgm:t>
        <a:bodyPr/>
        <a:lstStyle/>
        <a:p>
          <a:endParaRPr lang="ru-RU"/>
        </a:p>
      </dgm:t>
    </dgm:pt>
    <dgm:pt modelId="{42EA50DA-AA6B-46BF-A6A6-23FC7A1D8DA8}" type="pres">
      <dgm:prSet presAssocID="{8415D9BC-A46D-4D5F-A39F-AA522679566A}" presName="sp" presStyleCnt="0"/>
      <dgm:spPr/>
    </dgm:pt>
    <dgm:pt modelId="{0E6DA83B-E945-46B8-A7E4-565EE48F7ED6}" type="pres">
      <dgm:prSet presAssocID="{B0E2928B-F8A5-4273-9982-A7F5A4575340}" presName="arrowAndChildren" presStyleCnt="0"/>
      <dgm:spPr/>
    </dgm:pt>
    <dgm:pt modelId="{7DDD9A3E-A4CB-458C-A2B2-064F90AD49B1}" type="pres">
      <dgm:prSet presAssocID="{B0E2928B-F8A5-4273-9982-A7F5A4575340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4B4E763F-A971-4C77-A800-B62934389396}" type="pres">
      <dgm:prSet presAssocID="{E33D6BE4-779F-4642-A31F-3EADBE681C69}" presName="sp" presStyleCnt="0"/>
      <dgm:spPr/>
    </dgm:pt>
    <dgm:pt modelId="{A56F44FF-77C0-49EC-B947-DC1CEB5C1A30}" type="pres">
      <dgm:prSet presAssocID="{15FE12AB-4F62-4CF1-997D-6949D467DD50}" presName="arrowAndChildren" presStyleCnt="0"/>
      <dgm:spPr/>
    </dgm:pt>
    <dgm:pt modelId="{4E13D618-D390-4A1F-9390-9444C6C0BA34}" type="pres">
      <dgm:prSet presAssocID="{15FE12AB-4F62-4CF1-997D-6949D467DD50}" presName="parentTextArrow" presStyleLbl="node1" presStyleIdx="2" presStyleCnt="4"/>
      <dgm:spPr/>
      <dgm:t>
        <a:bodyPr/>
        <a:lstStyle/>
        <a:p>
          <a:endParaRPr lang="ru-RU"/>
        </a:p>
      </dgm:t>
    </dgm:pt>
    <dgm:pt modelId="{40966EBC-B5DD-4436-8B39-14774E63B301}" type="pres">
      <dgm:prSet presAssocID="{1FE375A2-59B3-443D-B09D-AED0B8E0F6C0}" presName="sp" presStyleCnt="0"/>
      <dgm:spPr/>
    </dgm:pt>
    <dgm:pt modelId="{4C18A859-3B7D-4A0D-95CB-066665601AB4}" type="pres">
      <dgm:prSet presAssocID="{A6E6A7D9-41C2-4FA4-B4C8-663C55644043}" presName="arrowAndChildren" presStyleCnt="0"/>
      <dgm:spPr/>
    </dgm:pt>
    <dgm:pt modelId="{8D0C41D7-D37F-430F-8483-71EFCCD85483}" type="pres">
      <dgm:prSet presAssocID="{A6E6A7D9-41C2-4FA4-B4C8-663C55644043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E2F6F094-3D59-40C2-95A0-6C865AD931E0}" type="presOf" srcId="{15FE12AB-4F62-4CF1-997D-6949D467DD50}" destId="{4E13D618-D390-4A1F-9390-9444C6C0BA34}" srcOrd="0" destOrd="0" presId="urn:microsoft.com/office/officeart/2005/8/layout/process4"/>
    <dgm:cxn modelId="{C43772CC-11D6-4FD6-8A04-71ACE213EAA3}" srcId="{300EBD13-96D7-41A1-AA36-F8770B06AFCA}" destId="{15FE12AB-4F62-4CF1-997D-6949D467DD50}" srcOrd="1" destOrd="0" parTransId="{BEEA122D-FD23-4628-8200-3BE54B9ABA21}" sibTransId="{E33D6BE4-779F-4642-A31F-3EADBE681C69}"/>
    <dgm:cxn modelId="{4A5348F4-3C22-461D-B5E6-706E4CDC5F8A}" srcId="{300EBD13-96D7-41A1-AA36-F8770B06AFCA}" destId="{B0E2928B-F8A5-4273-9982-A7F5A4575340}" srcOrd="2" destOrd="0" parTransId="{0534BA50-1409-4731-888C-3755661B23F6}" sibTransId="{8415D9BC-A46D-4D5F-A39F-AA522679566A}"/>
    <dgm:cxn modelId="{1F9B125B-B78E-4904-B54C-F461C3812DA0}" type="presOf" srcId="{A6E6A7D9-41C2-4FA4-B4C8-663C55644043}" destId="{8D0C41D7-D37F-430F-8483-71EFCCD85483}" srcOrd="0" destOrd="0" presId="urn:microsoft.com/office/officeart/2005/8/layout/process4"/>
    <dgm:cxn modelId="{2D7F55FF-5806-45A4-8482-56D19C878C51}" type="presOf" srcId="{B0E2928B-F8A5-4273-9982-A7F5A4575340}" destId="{7DDD9A3E-A4CB-458C-A2B2-064F90AD49B1}" srcOrd="0" destOrd="0" presId="urn:microsoft.com/office/officeart/2005/8/layout/process4"/>
    <dgm:cxn modelId="{EA1D6A42-4BB4-450B-9CEE-EB5710FAB19B}" type="presOf" srcId="{300EBD13-96D7-41A1-AA36-F8770B06AFCA}" destId="{E25ADDAD-4C13-485B-BEAB-43772B3E6C15}" srcOrd="0" destOrd="0" presId="urn:microsoft.com/office/officeart/2005/8/layout/process4"/>
    <dgm:cxn modelId="{6E79285F-F799-44C3-8460-5CC4D789D4A8}" srcId="{300EBD13-96D7-41A1-AA36-F8770B06AFCA}" destId="{5183E2A8-82AE-4704-98BF-8E0C5249118A}" srcOrd="3" destOrd="0" parTransId="{DC93D886-21D3-478C-8D45-F2D2C1372716}" sibTransId="{AF07B189-6A26-4B41-B051-C616C15B812E}"/>
    <dgm:cxn modelId="{2B6AAD65-8892-42AB-AD69-E3C92645CD90}" type="presOf" srcId="{5183E2A8-82AE-4704-98BF-8E0C5249118A}" destId="{562C45AA-7BBD-4FD4-B513-B299AB07A25B}" srcOrd="0" destOrd="0" presId="urn:microsoft.com/office/officeart/2005/8/layout/process4"/>
    <dgm:cxn modelId="{7455C838-1625-43C8-9528-A1165A3EFF4A}" srcId="{300EBD13-96D7-41A1-AA36-F8770B06AFCA}" destId="{A6E6A7D9-41C2-4FA4-B4C8-663C55644043}" srcOrd="0" destOrd="0" parTransId="{DE486063-9F86-4548-9145-90D5548EB2B3}" sibTransId="{1FE375A2-59B3-443D-B09D-AED0B8E0F6C0}"/>
    <dgm:cxn modelId="{75572085-BE0F-40B8-ADC1-9374C12E3D7E}" type="presParOf" srcId="{E25ADDAD-4C13-485B-BEAB-43772B3E6C15}" destId="{3D0E529C-F5DE-495B-9D62-ACB1E461C542}" srcOrd="0" destOrd="0" presId="urn:microsoft.com/office/officeart/2005/8/layout/process4"/>
    <dgm:cxn modelId="{73D7A589-A9C6-4FAD-B651-405FBDBF4BD0}" type="presParOf" srcId="{3D0E529C-F5DE-495B-9D62-ACB1E461C542}" destId="{562C45AA-7BBD-4FD4-B513-B299AB07A25B}" srcOrd="0" destOrd="0" presId="urn:microsoft.com/office/officeart/2005/8/layout/process4"/>
    <dgm:cxn modelId="{EF4C5D78-86EC-4304-B64B-FC982CE9603D}" type="presParOf" srcId="{E25ADDAD-4C13-485B-BEAB-43772B3E6C15}" destId="{42EA50DA-AA6B-46BF-A6A6-23FC7A1D8DA8}" srcOrd="1" destOrd="0" presId="urn:microsoft.com/office/officeart/2005/8/layout/process4"/>
    <dgm:cxn modelId="{FF8386C9-1D9C-4EB8-9E43-839B9B98A3C8}" type="presParOf" srcId="{E25ADDAD-4C13-485B-BEAB-43772B3E6C15}" destId="{0E6DA83B-E945-46B8-A7E4-565EE48F7ED6}" srcOrd="2" destOrd="0" presId="urn:microsoft.com/office/officeart/2005/8/layout/process4"/>
    <dgm:cxn modelId="{EFB209D0-7599-4BE5-A8EC-C0B8F83B987B}" type="presParOf" srcId="{0E6DA83B-E945-46B8-A7E4-565EE48F7ED6}" destId="{7DDD9A3E-A4CB-458C-A2B2-064F90AD49B1}" srcOrd="0" destOrd="0" presId="urn:microsoft.com/office/officeart/2005/8/layout/process4"/>
    <dgm:cxn modelId="{708525A9-6B7C-4C99-8823-03188EE16C85}" type="presParOf" srcId="{E25ADDAD-4C13-485B-BEAB-43772B3E6C15}" destId="{4B4E763F-A971-4C77-A800-B62934389396}" srcOrd="3" destOrd="0" presId="urn:microsoft.com/office/officeart/2005/8/layout/process4"/>
    <dgm:cxn modelId="{C7EAB50C-19EA-43DC-B6E9-DAD2A3005F09}" type="presParOf" srcId="{E25ADDAD-4C13-485B-BEAB-43772B3E6C15}" destId="{A56F44FF-77C0-49EC-B947-DC1CEB5C1A30}" srcOrd="4" destOrd="0" presId="urn:microsoft.com/office/officeart/2005/8/layout/process4"/>
    <dgm:cxn modelId="{B56A4BFB-66B8-4557-BCA8-27A75397DF76}" type="presParOf" srcId="{A56F44FF-77C0-49EC-B947-DC1CEB5C1A30}" destId="{4E13D618-D390-4A1F-9390-9444C6C0BA34}" srcOrd="0" destOrd="0" presId="urn:microsoft.com/office/officeart/2005/8/layout/process4"/>
    <dgm:cxn modelId="{7E73E8BB-E548-4A1A-ACD5-F21972245077}" type="presParOf" srcId="{E25ADDAD-4C13-485B-BEAB-43772B3E6C15}" destId="{40966EBC-B5DD-4436-8B39-14774E63B301}" srcOrd="5" destOrd="0" presId="urn:microsoft.com/office/officeart/2005/8/layout/process4"/>
    <dgm:cxn modelId="{E942B960-F20E-4417-A9A1-8B27DB3C015B}" type="presParOf" srcId="{E25ADDAD-4C13-485B-BEAB-43772B3E6C15}" destId="{4C18A859-3B7D-4A0D-95CB-066665601AB4}" srcOrd="6" destOrd="0" presId="urn:microsoft.com/office/officeart/2005/8/layout/process4"/>
    <dgm:cxn modelId="{AC28767B-DA4A-43F4-BFFB-F6836F08AA83}" type="presParOf" srcId="{4C18A859-3B7D-4A0D-95CB-066665601AB4}" destId="{8D0C41D7-D37F-430F-8483-71EFCCD8548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0EBD13-96D7-41A1-AA36-F8770B06AFCA}" type="doc">
      <dgm:prSet loTypeId="urn:microsoft.com/office/officeart/2005/8/layout/process4" loCatId="list" qsTypeId="urn:microsoft.com/office/officeart/2005/8/quickstyle/simple1#3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A6E6A7D9-41C2-4FA4-B4C8-663C55644043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Открытая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E486063-9F86-4548-9145-90D5548EB2B3}" type="parTrans" cxnId="{7455C838-1625-43C8-9528-A1165A3EFF4A}">
      <dgm:prSet/>
      <dgm:spPr/>
      <dgm:t>
        <a:bodyPr/>
        <a:lstStyle/>
        <a:p>
          <a:endParaRPr lang="ru-RU"/>
        </a:p>
      </dgm:t>
    </dgm:pt>
    <dgm:pt modelId="{1FE375A2-59B3-443D-B09D-AED0B8E0F6C0}" type="sibTrans" cxnId="{7455C838-1625-43C8-9528-A1165A3EFF4A}">
      <dgm:prSet/>
      <dgm:spPr/>
      <dgm:t>
        <a:bodyPr/>
        <a:lstStyle/>
        <a:p>
          <a:endParaRPr lang="ru-RU"/>
        </a:p>
      </dgm:t>
    </dgm:pt>
    <dgm:pt modelId="{B0E2928B-F8A5-4273-9982-A7F5A4575340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Текучая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534BA50-1409-4731-888C-3755661B23F6}" type="parTrans" cxnId="{4A5348F4-3C22-461D-B5E6-706E4CDC5F8A}">
      <dgm:prSet/>
      <dgm:spPr/>
      <dgm:t>
        <a:bodyPr/>
        <a:lstStyle/>
        <a:p>
          <a:endParaRPr lang="ru-RU"/>
        </a:p>
      </dgm:t>
    </dgm:pt>
    <dgm:pt modelId="{8415D9BC-A46D-4D5F-A39F-AA522679566A}" type="sibTrans" cxnId="{4A5348F4-3C22-461D-B5E6-706E4CDC5F8A}">
      <dgm:prSet/>
      <dgm:spPr/>
      <dgm:t>
        <a:bodyPr/>
        <a:lstStyle/>
        <a:p>
          <a:endParaRPr lang="ru-RU"/>
        </a:p>
      </dgm:t>
    </dgm:pt>
    <dgm:pt modelId="{5183E2A8-82AE-4704-98BF-8E0C5249118A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Застойная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C93D886-21D3-478C-8D45-F2D2C1372716}" type="parTrans" cxnId="{6E79285F-F799-44C3-8460-5CC4D789D4A8}">
      <dgm:prSet/>
      <dgm:spPr/>
      <dgm:t>
        <a:bodyPr/>
        <a:lstStyle/>
        <a:p>
          <a:endParaRPr lang="ru-RU"/>
        </a:p>
      </dgm:t>
    </dgm:pt>
    <dgm:pt modelId="{AF07B189-6A26-4B41-B051-C616C15B812E}" type="sibTrans" cxnId="{6E79285F-F799-44C3-8460-5CC4D789D4A8}">
      <dgm:prSet/>
      <dgm:spPr/>
      <dgm:t>
        <a:bodyPr/>
        <a:lstStyle/>
        <a:p>
          <a:endParaRPr lang="ru-RU"/>
        </a:p>
      </dgm:t>
    </dgm:pt>
    <dgm:pt modelId="{15FE12AB-4F62-4CF1-997D-6949D467DD50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Скрытая</a:t>
          </a:r>
        </a:p>
      </dgm:t>
    </dgm:pt>
    <dgm:pt modelId="{BEEA122D-FD23-4628-8200-3BE54B9ABA21}" type="parTrans" cxnId="{C43772CC-11D6-4FD6-8A04-71ACE213EAA3}">
      <dgm:prSet/>
      <dgm:spPr/>
      <dgm:t>
        <a:bodyPr/>
        <a:lstStyle/>
        <a:p>
          <a:endParaRPr lang="ru-RU"/>
        </a:p>
      </dgm:t>
    </dgm:pt>
    <dgm:pt modelId="{E33D6BE4-779F-4642-A31F-3EADBE681C69}" type="sibTrans" cxnId="{C43772CC-11D6-4FD6-8A04-71ACE213EAA3}">
      <dgm:prSet/>
      <dgm:spPr/>
      <dgm:t>
        <a:bodyPr/>
        <a:lstStyle/>
        <a:p>
          <a:endParaRPr lang="ru-RU"/>
        </a:p>
      </dgm:t>
    </dgm:pt>
    <dgm:pt modelId="{E25ADDAD-4C13-485B-BEAB-43772B3E6C15}" type="pres">
      <dgm:prSet presAssocID="{300EBD13-96D7-41A1-AA36-F8770B06AF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0E529C-F5DE-495B-9D62-ACB1E461C542}" type="pres">
      <dgm:prSet presAssocID="{5183E2A8-82AE-4704-98BF-8E0C5249118A}" presName="boxAndChildren" presStyleCnt="0"/>
      <dgm:spPr/>
    </dgm:pt>
    <dgm:pt modelId="{562C45AA-7BBD-4FD4-B513-B299AB07A25B}" type="pres">
      <dgm:prSet presAssocID="{5183E2A8-82AE-4704-98BF-8E0C5249118A}" presName="parentTextBox" presStyleLbl="node1" presStyleIdx="0" presStyleCnt="4"/>
      <dgm:spPr/>
      <dgm:t>
        <a:bodyPr/>
        <a:lstStyle/>
        <a:p>
          <a:endParaRPr lang="ru-RU"/>
        </a:p>
      </dgm:t>
    </dgm:pt>
    <dgm:pt modelId="{42EA50DA-AA6B-46BF-A6A6-23FC7A1D8DA8}" type="pres">
      <dgm:prSet presAssocID="{8415D9BC-A46D-4D5F-A39F-AA522679566A}" presName="sp" presStyleCnt="0"/>
      <dgm:spPr/>
    </dgm:pt>
    <dgm:pt modelId="{0E6DA83B-E945-46B8-A7E4-565EE48F7ED6}" type="pres">
      <dgm:prSet presAssocID="{B0E2928B-F8A5-4273-9982-A7F5A4575340}" presName="arrowAndChildren" presStyleCnt="0"/>
      <dgm:spPr/>
    </dgm:pt>
    <dgm:pt modelId="{7DDD9A3E-A4CB-458C-A2B2-064F90AD49B1}" type="pres">
      <dgm:prSet presAssocID="{B0E2928B-F8A5-4273-9982-A7F5A4575340}" presName="parentTextArrow" presStyleLbl="node1" presStyleIdx="1" presStyleCnt="4"/>
      <dgm:spPr/>
      <dgm:t>
        <a:bodyPr/>
        <a:lstStyle/>
        <a:p>
          <a:endParaRPr lang="ru-RU"/>
        </a:p>
      </dgm:t>
    </dgm:pt>
    <dgm:pt modelId="{4B4E763F-A971-4C77-A800-B62934389396}" type="pres">
      <dgm:prSet presAssocID="{E33D6BE4-779F-4642-A31F-3EADBE681C69}" presName="sp" presStyleCnt="0"/>
      <dgm:spPr/>
    </dgm:pt>
    <dgm:pt modelId="{A56F44FF-77C0-49EC-B947-DC1CEB5C1A30}" type="pres">
      <dgm:prSet presAssocID="{15FE12AB-4F62-4CF1-997D-6949D467DD50}" presName="arrowAndChildren" presStyleCnt="0"/>
      <dgm:spPr/>
    </dgm:pt>
    <dgm:pt modelId="{4E13D618-D390-4A1F-9390-9444C6C0BA34}" type="pres">
      <dgm:prSet presAssocID="{15FE12AB-4F62-4CF1-997D-6949D467DD50}" presName="parentTextArrow" presStyleLbl="node1" presStyleIdx="2" presStyleCnt="4" custLinFactNeighborX="3883" custLinFactNeighborY="203"/>
      <dgm:spPr/>
      <dgm:t>
        <a:bodyPr/>
        <a:lstStyle/>
        <a:p>
          <a:endParaRPr lang="ru-RU"/>
        </a:p>
      </dgm:t>
    </dgm:pt>
    <dgm:pt modelId="{40966EBC-B5DD-4436-8B39-14774E63B301}" type="pres">
      <dgm:prSet presAssocID="{1FE375A2-59B3-443D-B09D-AED0B8E0F6C0}" presName="sp" presStyleCnt="0"/>
      <dgm:spPr/>
    </dgm:pt>
    <dgm:pt modelId="{4C18A859-3B7D-4A0D-95CB-066665601AB4}" type="pres">
      <dgm:prSet presAssocID="{A6E6A7D9-41C2-4FA4-B4C8-663C55644043}" presName="arrowAndChildren" presStyleCnt="0"/>
      <dgm:spPr/>
    </dgm:pt>
    <dgm:pt modelId="{8D0C41D7-D37F-430F-8483-71EFCCD85483}" type="pres">
      <dgm:prSet presAssocID="{A6E6A7D9-41C2-4FA4-B4C8-663C55644043}" presName="parentTextArrow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F4FC220F-A3AC-4B9E-A697-2B4B6B2A7792}" type="presOf" srcId="{5183E2A8-82AE-4704-98BF-8E0C5249118A}" destId="{562C45AA-7BBD-4FD4-B513-B299AB07A25B}" srcOrd="0" destOrd="0" presId="urn:microsoft.com/office/officeart/2005/8/layout/process4"/>
    <dgm:cxn modelId="{EC56B781-CA19-4417-87C1-86DE14D83944}" type="presOf" srcId="{B0E2928B-F8A5-4273-9982-A7F5A4575340}" destId="{7DDD9A3E-A4CB-458C-A2B2-064F90AD49B1}" srcOrd="0" destOrd="0" presId="urn:microsoft.com/office/officeart/2005/8/layout/process4"/>
    <dgm:cxn modelId="{845CAC2A-2AAB-4D1E-B326-C27471AC4004}" type="presOf" srcId="{15FE12AB-4F62-4CF1-997D-6949D467DD50}" destId="{4E13D618-D390-4A1F-9390-9444C6C0BA34}" srcOrd="0" destOrd="0" presId="urn:microsoft.com/office/officeart/2005/8/layout/process4"/>
    <dgm:cxn modelId="{B7D7CB9C-3710-40C1-8658-1218ED5A5C73}" type="presOf" srcId="{A6E6A7D9-41C2-4FA4-B4C8-663C55644043}" destId="{8D0C41D7-D37F-430F-8483-71EFCCD85483}" srcOrd="0" destOrd="0" presId="urn:microsoft.com/office/officeart/2005/8/layout/process4"/>
    <dgm:cxn modelId="{C43772CC-11D6-4FD6-8A04-71ACE213EAA3}" srcId="{300EBD13-96D7-41A1-AA36-F8770B06AFCA}" destId="{15FE12AB-4F62-4CF1-997D-6949D467DD50}" srcOrd="1" destOrd="0" parTransId="{BEEA122D-FD23-4628-8200-3BE54B9ABA21}" sibTransId="{E33D6BE4-779F-4642-A31F-3EADBE681C69}"/>
    <dgm:cxn modelId="{4A5348F4-3C22-461D-B5E6-706E4CDC5F8A}" srcId="{300EBD13-96D7-41A1-AA36-F8770B06AFCA}" destId="{B0E2928B-F8A5-4273-9982-A7F5A4575340}" srcOrd="2" destOrd="0" parTransId="{0534BA50-1409-4731-888C-3755661B23F6}" sibTransId="{8415D9BC-A46D-4D5F-A39F-AA522679566A}"/>
    <dgm:cxn modelId="{6E79285F-F799-44C3-8460-5CC4D789D4A8}" srcId="{300EBD13-96D7-41A1-AA36-F8770B06AFCA}" destId="{5183E2A8-82AE-4704-98BF-8E0C5249118A}" srcOrd="3" destOrd="0" parTransId="{DC93D886-21D3-478C-8D45-F2D2C1372716}" sibTransId="{AF07B189-6A26-4B41-B051-C616C15B812E}"/>
    <dgm:cxn modelId="{D870A76E-8B49-4553-B23F-6528E6BB7B90}" type="presOf" srcId="{300EBD13-96D7-41A1-AA36-F8770B06AFCA}" destId="{E25ADDAD-4C13-485B-BEAB-43772B3E6C15}" srcOrd="0" destOrd="0" presId="urn:microsoft.com/office/officeart/2005/8/layout/process4"/>
    <dgm:cxn modelId="{7455C838-1625-43C8-9528-A1165A3EFF4A}" srcId="{300EBD13-96D7-41A1-AA36-F8770B06AFCA}" destId="{A6E6A7D9-41C2-4FA4-B4C8-663C55644043}" srcOrd="0" destOrd="0" parTransId="{DE486063-9F86-4548-9145-90D5548EB2B3}" sibTransId="{1FE375A2-59B3-443D-B09D-AED0B8E0F6C0}"/>
    <dgm:cxn modelId="{D35DD798-9180-4900-B6AD-180BC8637A2E}" type="presParOf" srcId="{E25ADDAD-4C13-485B-BEAB-43772B3E6C15}" destId="{3D0E529C-F5DE-495B-9D62-ACB1E461C542}" srcOrd="0" destOrd="0" presId="urn:microsoft.com/office/officeart/2005/8/layout/process4"/>
    <dgm:cxn modelId="{E615BEBF-D927-4EC9-9A31-8BF31A06DAA3}" type="presParOf" srcId="{3D0E529C-F5DE-495B-9D62-ACB1E461C542}" destId="{562C45AA-7BBD-4FD4-B513-B299AB07A25B}" srcOrd="0" destOrd="0" presId="urn:microsoft.com/office/officeart/2005/8/layout/process4"/>
    <dgm:cxn modelId="{3645DEF7-4259-43B8-A9BE-D9B4B8076A2B}" type="presParOf" srcId="{E25ADDAD-4C13-485B-BEAB-43772B3E6C15}" destId="{42EA50DA-AA6B-46BF-A6A6-23FC7A1D8DA8}" srcOrd="1" destOrd="0" presId="urn:microsoft.com/office/officeart/2005/8/layout/process4"/>
    <dgm:cxn modelId="{432F84DC-08BB-4938-A406-FEAB98C1A338}" type="presParOf" srcId="{E25ADDAD-4C13-485B-BEAB-43772B3E6C15}" destId="{0E6DA83B-E945-46B8-A7E4-565EE48F7ED6}" srcOrd="2" destOrd="0" presId="urn:microsoft.com/office/officeart/2005/8/layout/process4"/>
    <dgm:cxn modelId="{87056EF7-F83F-478D-BE0C-F2C1C73B7D69}" type="presParOf" srcId="{0E6DA83B-E945-46B8-A7E4-565EE48F7ED6}" destId="{7DDD9A3E-A4CB-458C-A2B2-064F90AD49B1}" srcOrd="0" destOrd="0" presId="urn:microsoft.com/office/officeart/2005/8/layout/process4"/>
    <dgm:cxn modelId="{14E1B910-5856-459B-A123-1D01F5A7C208}" type="presParOf" srcId="{E25ADDAD-4C13-485B-BEAB-43772B3E6C15}" destId="{4B4E763F-A971-4C77-A800-B62934389396}" srcOrd="3" destOrd="0" presId="urn:microsoft.com/office/officeart/2005/8/layout/process4"/>
    <dgm:cxn modelId="{A2E35716-7F30-4EE1-80E4-A2FDDB998D6F}" type="presParOf" srcId="{E25ADDAD-4C13-485B-BEAB-43772B3E6C15}" destId="{A56F44FF-77C0-49EC-B947-DC1CEB5C1A30}" srcOrd="4" destOrd="0" presId="urn:microsoft.com/office/officeart/2005/8/layout/process4"/>
    <dgm:cxn modelId="{7EC71095-A9C8-4527-810F-DAC7EF57C719}" type="presParOf" srcId="{A56F44FF-77C0-49EC-B947-DC1CEB5C1A30}" destId="{4E13D618-D390-4A1F-9390-9444C6C0BA34}" srcOrd="0" destOrd="0" presId="urn:microsoft.com/office/officeart/2005/8/layout/process4"/>
    <dgm:cxn modelId="{A8F4FB88-6E64-4BCB-8E59-0DA5657353DA}" type="presParOf" srcId="{E25ADDAD-4C13-485B-BEAB-43772B3E6C15}" destId="{40966EBC-B5DD-4436-8B39-14774E63B301}" srcOrd="5" destOrd="0" presId="urn:microsoft.com/office/officeart/2005/8/layout/process4"/>
    <dgm:cxn modelId="{4BE38473-3C72-481F-AB00-44D8A9891832}" type="presParOf" srcId="{E25ADDAD-4C13-485B-BEAB-43772B3E6C15}" destId="{4C18A859-3B7D-4A0D-95CB-066665601AB4}" srcOrd="6" destOrd="0" presId="urn:microsoft.com/office/officeart/2005/8/layout/process4"/>
    <dgm:cxn modelId="{F62FFED7-2E79-4D2F-A484-1E55EF719EB3}" type="presParOf" srcId="{4C18A859-3B7D-4A0D-95CB-066665601AB4}" destId="{8D0C41D7-D37F-430F-8483-71EFCCD8548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FAC3C-5016-4C56-A6E7-DC1C257071C8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CC11-E510-44DA-8973-65D9288BE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8BF6A-5699-4719-85AF-7C420ACE3108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284FD-40ED-4AFB-8846-FDBB8E3E8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325A5-837F-4D9B-9A69-BA0DE81FA77C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70D85-F35F-454A-8877-5E13503D1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09195-5EC3-4407-A100-8E8DF0D94D7B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F14BE-439B-4778-9318-CE914850C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9A8D1-6BB2-40A9-AB2A-B3251EF83F69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3A6EA-BA5A-4537-BD2D-8433B99EF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C2059-6D5B-4D4C-8F00-5E8041403C1D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1D7DF-4106-4F00-B43A-781F93594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A7B18-9B09-4EF0-A89D-3A63A519074E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73E14-C9BE-4D31-A03E-E1ECD0FA24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827CC-F70E-428C-AE20-4FA5B382000E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9669E-1716-4464-B6E3-0F5880955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DEC6-467E-4E6D-86D8-6FBE426A05C9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A18CC-B180-4162-B030-426D9D81E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5790E-4EE6-4546-A2CA-1CCE460CDD69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32C46-C7AB-4416-8176-D9097C25A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B4FAB-8BA3-4970-AFB0-2E190B59C09B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D7B0E-EC28-4078-9B6D-DB4408A2A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3B93D3-4645-4CDA-93FE-ED1DA0CCEBA1}" type="datetimeFigureOut">
              <a:rPr lang="ru-RU"/>
              <a:pPr>
                <a:defRPr/>
              </a:pPr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8E3C4E-7A3E-4D4D-8157-D1A059387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hyperlink" Target="http://smiles.33b.ru/smile.103428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755650" y="2565400"/>
            <a:ext cx="7772400" cy="2028825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215968"/>
                </a:solidFill>
                <a:latin typeface="Bookman Old Style" pitchFamily="18" charset="0"/>
              </a:rPr>
              <a:t>Безработица:</a:t>
            </a:r>
            <a:br>
              <a:rPr lang="ru-RU" sz="4000" b="1" i="1" smtClean="0">
                <a:solidFill>
                  <a:srgbClr val="215968"/>
                </a:solidFill>
                <a:latin typeface="Bookman Old Style" pitchFamily="18" charset="0"/>
              </a:rPr>
            </a:br>
            <a:r>
              <a:rPr lang="ru-RU" sz="4000" b="1" i="1" smtClean="0">
                <a:solidFill>
                  <a:srgbClr val="215968"/>
                </a:solidFill>
                <a:latin typeface="Bookman Old Style" pitchFamily="18" charset="0"/>
              </a:rPr>
              <a:t> причины и последствия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7143750" cy="70643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10253F"/>
                </a:solidFill>
                <a:latin typeface="Bookman Old Style" pitchFamily="18" charset="0"/>
              </a:rPr>
              <a:t>Причины безработицы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071688" y="1643063"/>
            <a:ext cx="4929187" cy="1214437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Спад производства</a:t>
            </a: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857250" y="3000375"/>
            <a:ext cx="7572375" cy="785813"/>
          </a:xfrm>
          <a:prstGeom prst="flowChartTermina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C00000"/>
                </a:solidFill>
                <a:latin typeface="Georgia" pitchFamily="18" charset="0"/>
                <a:cs typeface="Arial" charset="0"/>
              </a:rPr>
              <a:t> выход</a:t>
            </a:r>
            <a:r>
              <a:rPr lang="ru-RU" sz="2400" b="1" i="1">
                <a:solidFill>
                  <a:srgbClr val="C00000"/>
                </a:solidFill>
                <a:latin typeface="Georgia" pitchFamily="18" charset="0"/>
                <a:cs typeface="Arial" charset="0"/>
              </a:rPr>
              <a:t>: создание условий                                      для роста спроса на товары </a:t>
            </a: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143125" y="4071938"/>
            <a:ext cx="4929188" cy="1214437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Сезонный спад производства</a:t>
            </a: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785813" y="5429250"/>
            <a:ext cx="7572375" cy="1071563"/>
          </a:xfrm>
          <a:prstGeom prst="flowChartTerminato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выход: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создание условий для роста </a:t>
            </a:r>
            <a:r>
              <a:rPr lang="ru-RU" sz="2400" b="1" i="1" dirty="0" err="1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самозанятости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1571625"/>
            <a:ext cx="18224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500188"/>
            <a:ext cx="1770062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4000500"/>
            <a:ext cx="17145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0" y="4143375"/>
            <a:ext cx="17859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1403350" y="260350"/>
            <a:ext cx="7281863" cy="72072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8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Виды безработицы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333363" y="1573202"/>
          <a:ext cx="4013948" cy="4429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4737257" y="1576377"/>
          <a:ext cx="4085033" cy="4429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70643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984807"/>
                </a:solidFill>
                <a:latin typeface="Bookman Old Style" pitchFamily="18" charset="0"/>
              </a:rPr>
              <a:t>Последствия безработицы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1412875"/>
            <a:ext cx="8186738" cy="44291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i="1" u="sng" dirty="0" smtClean="0">
                <a:solidFill>
                  <a:srgbClr val="002060"/>
                </a:solidFill>
              </a:rPr>
              <a:t>Позитивные: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 smtClean="0"/>
              <a:t> 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формируется мобильный </a:t>
            </a:r>
            <a:r>
              <a:rPr lang="ru-RU" sz="3100" b="1" i="1" u="sng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«резерв» 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рабочей силы, который можно задействовать при расширении производства;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3100" b="1" i="1" u="sng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сдерживаются требования профсоюзов 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 части повышения заработной платы, что снижает предполагаемый уровень инфляции;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усиливается </a:t>
            </a:r>
            <a:r>
              <a:rPr lang="ru-RU" sz="3100" b="1" i="1" u="sng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трудовая мотивация 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работающих, так как гарантии занятости и опасение потерять работу начинают выступать в качестве самостоятельного стимула к труду.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1412875"/>
            <a:ext cx="8215312" cy="442912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273050" indent="-273050">
              <a:defRPr/>
            </a:pPr>
            <a:r>
              <a:rPr lang="ru-RU" sz="2400" b="1" i="1" u="sng">
                <a:solidFill>
                  <a:srgbClr val="000000"/>
                </a:solidFill>
                <a:cs typeface="Arial" charset="0"/>
              </a:rPr>
              <a:t>Негативные </a:t>
            </a:r>
          </a:p>
          <a:p>
            <a:pPr marL="273050" indent="-273050">
              <a:buFont typeface="Wingdings" pitchFamily="2" charset="2"/>
              <a:buChar char="ü"/>
              <a:defRPr/>
            </a:pPr>
            <a:r>
              <a:rPr lang="ru-RU" sz="2000" b="1" i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</a:t>
            </a:r>
            <a:r>
              <a:rPr lang="ru-RU" sz="2400" b="1" i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недоиспользование экономического потенциала общества, когда реальный ВНП существенно меньше потенциального;</a:t>
            </a:r>
          </a:p>
          <a:p>
            <a:pPr marL="273050" indent="-273050">
              <a:buFont typeface="Wingdings" pitchFamily="2" charset="2"/>
              <a:buChar char="ü"/>
              <a:defRPr/>
            </a:pPr>
            <a:r>
              <a:rPr lang="ru-RU" sz="2400" b="1" i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снижение уровня жизни населения:</a:t>
            </a:r>
          </a:p>
          <a:p>
            <a:pPr marL="273050" indent="-273050">
              <a:buFont typeface="Wingdings" pitchFamily="2" charset="2"/>
              <a:buChar char="ü"/>
              <a:defRPr/>
            </a:pPr>
            <a:r>
              <a:rPr lang="ru-RU" sz="2400" b="1" i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потеря профессиональных знаний и навыков, что затрудняет возможность трудоустройства;</a:t>
            </a:r>
          </a:p>
          <a:p>
            <a:pPr marL="273050" indent="-273050">
              <a:buFont typeface="Wingdings" pitchFamily="2" charset="2"/>
              <a:buChar char="ü"/>
              <a:defRPr/>
            </a:pPr>
            <a:r>
              <a:rPr lang="ru-RU" sz="2400" b="1" i="1">
                <a:solidFill>
                  <a:srgbClr val="000000"/>
                </a:solidFill>
                <a:latin typeface="Georgia" pitchFamily="18" charset="0"/>
                <a:cs typeface="Arial" charset="0"/>
              </a:rPr>
              <a:t> моральная травма, ведущая к алкоголизму, наркомании, самоубийствам, росту преступности</a:t>
            </a:r>
            <a:endParaRPr lang="ru-RU" sz="2000" b="1" i="1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375" y="260350"/>
            <a:ext cx="7186613" cy="79216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200" b="1" smtClean="0">
                <a:solidFill>
                  <a:srgbClr val="215968"/>
                </a:solidFill>
                <a:latin typeface="Bookman Old Style" pitchFamily="18" charset="0"/>
              </a:rPr>
              <a:t>Роль государства                                в обеспечении занятости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313" y="1916113"/>
            <a:ext cx="6215062" cy="28813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3600" b="1" i="1" smtClean="0">
                <a:solidFill>
                  <a:srgbClr val="215968"/>
                </a:solidFill>
                <a:latin typeface="Georgia" pitchFamily="18" charset="0"/>
              </a:rPr>
              <a:t> создание условий для занятости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3600" b="1" i="1" smtClean="0">
                <a:solidFill>
                  <a:srgbClr val="215968"/>
                </a:solidFill>
                <a:latin typeface="Georgia" pitchFamily="18" charset="0"/>
              </a:rPr>
              <a:t>реализация мер социальной защиты от безработицы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24579" name="Picture 37" descr="39d9fc251bfb6691f195990a903c79d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643063"/>
            <a:ext cx="1989138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7" descr="39d9fc251bfb6691f195990a903c79d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429000"/>
            <a:ext cx="19891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/>
              <a:t>Домашнее задание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cs typeface="Calibri" pitchFamily="34" charset="0"/>
              </a:rPr>
              <a:t>§</a:t>
            </a:r>
            <a:r>
              <a:rPr lang="ru-RU" smtClean="0">
                <a:cs typeface="Calibri" pitchFamily="34" charset="0"/>
              </a:rPr>
              <a:t> 9</a:t>
            </a:r>
            <a:endParaRPr lang="en-US" smtClean="0"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Выноска со стрелкой вниз 8"/>
          <p:cNvSpPr/>
          <p:nvPr/>
        </p:nvSpPr>
        <p:spPr>
          <a:xfrm>
            <a:off x="214313" y="214313"/>
            <a:ext cx="3643312" cy="3286125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Командная экономика</a:t>
            </a: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5143500" y="214313"/>
            <a:ext cx="3643313" cy="3286125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Рыночная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экономика</a:t>
            </a:r>
          </a:p>
        </p:txBody>
      </p:sp>
      <p:pic>
        <p:nvPicPr>
          <p:cNvPr id="14339" name="Picture 8" descr="movserp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000375"/>
            <a:ext cx="14859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Z:\мама\рабочий стол мама\Школа 2008-2011\Матер. по Презинтациям,АНИМАЦИЯ\Люди\constr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3000375"/>
            <a:ext cx="14859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1" descr="j028320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2928938"/>
            <a:ext cx="1255712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 descr="Z:\мама\рабочий стол мама\Школа 2008-2011\Матер. по Презинтациям,АНИМАЦИЯ\Анимация Дети _школа\899301404.jpg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75" y="2928938"/>
            <a:ext cx="15176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Табличка 15"/>
          <p:cNvSpPr/>
          <p:nvPr/>
        </p:nvSpPr>
        <p:spPr>
          <a:xfrm>
            <a:off x="357188" y="4500563"/>
            <a:ext cx="3571875" cy="1857375"/>
          </a:xfrm>
          <a:prstGeom prst="plaqu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100% занятость</a:t>
            </a:r>
          </a:p>
        </p:txBody>
      </p:sp>
      <p:sp>
        <p:nvSpPr>
          <p:cNvPr id="17" name="Табличка 16"/>
          <p:cNvSpPr/>
          <p:nvPr/>
        </p:nvSpPr>
        <p:spPr>
          <a:xfrm>
            <a:off x="5143500" y="4500563"/>
            <a:ext cx="3571875" cy="1857375"/>
          </a:xfrm>
          <a:prstGeom prst="plaqu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Безработица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813" y="188913"/>
            <a:ext cx="7200900" cy="81121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i="1" smtClean="0">
                <a:solidFill>
                  <a:srgbClr val="215968"/>
                </a:solidFill>
                <a:latin typeface="Bookman Old Style" pitchFamily="18" charset="0"/>
              </a:rPr>
              <a:t>Безработица - спутник рыночной экономики</a:t>
            </a:r>
            <a:endParaRPr lang="ru-RU" sz="3600" b="1" i="1" smtClean="0">
              <a:solidFill>
                <a:srgbClr val="215968"/>
              </a:solidFill>
              <a:latin typeface="Bookman Old Style" pitchFamily="18" charset="0"/>
            </a:endParaRPr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3857625" y="1428750"/>
            <a:ext cx="5072063" cy="5072063"/>
          </a:xfrm>
          <a:prstGeom prst="flowChartMulti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C00000"/>
                </a:solidFill>
                <a:latin typeface="Bookman Old Style" pitchFamily="18" charset="0"/>
              </a:rPr>
              <a:t>«1. Труд свободен. Каждый имеет право свободно распоряжаться своими способностями к труду, выбирать род деятельности и профессию.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C00000"/>
                </a:solidFill>
                <a:latin typeface="Bookman Old Style" pitchFamily="18" charset="0"/>
              </a:rPr>
              <a:t>2. Принудительный труд запрещён»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500188"/>
            <a:ext cx="2771775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5750" y="5643563"/>
            <a:ext cx="3214688" cy="71437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Статья  37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938" y="1196975"/>
            <a:ext cx="4978400" cy="12255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i="1" smtClean="0">
                <a:solidFill>
                  <a:srgbClr val="215968"/>
                </a:solidFill>
                <a:latin typeface="Bookman Old Style" pitchFamily="18" charset="0"/>
              </a:rPr>
              <a:t>Безработица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348038" y="2852738"/>
            <a:ext cx="5400675" cy="30003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>
              <a:buFontTx/>
              <a:buChar char="-"/>
            </a:pPr>
            <a:r>
              <a:rPr lang="ru-RU" sz="2800" b="1" i="1" smtClean="0">
                <a:solidFill>
                  <a:srgbClr val="215968"/>
                </a:solidFill>
                <a:latin typeface="Arial" charset="0"/>
              </a:rPr>
              <a:t>незанятость трудоспособного   населения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2881313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048000"/>
            <a:ext cx="22860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Население страны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 rot="16200000" flipH="1">
            <a:off x="6330950" y="144463"/>
            <a:ext cx="357187" cy="2928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</p:cNvCxnSpPr>
          <p:nvPr/>
        </p:nvCxnSpPr>
        <p:spPr>
          <a:xfrm rot="5400000">
            <a:off x="3544888" y="287338"/>
            <a:ext cx="357187" cy="2643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Багетная рамка 11"/>
          <p:cNvSpPr/>
          <p:nvPr/>
        </p:nvSpPr>
        <p:spPr>
          <a:xfrm>
            <a:off x="285750" y="1785938"/>
            <a:ext cx="4071938" cy="857250"/>
          </a:xfrm>
          <a:prstGeom prst="beve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Трудоспособные граждане</a:t>
            </a:r>
          </a:p>
        </p:txBody>
      </p:sp>
      <p:sp>
        <p:nvSpPr>
          <p:cNvPr id="13" name="Багетная рамка 12"/>
          <p:cNvSpPr/>
          <p:nvPr/>
        </p:nvSpPr>
        <p:spPr>
          <a:xfrm>
            <a:off x="4857750" y="1785938"/>
            <a:ext cx="4071938" cy="857250"/>
          </a:xfrm>
          <a:prstGeom prst="beve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Нетрудоспособные  граждане</a:t>
            </a:r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>
          <a:xfrm>
            <a:off x="357188" y="2643188"/>
            <a:ext cx="3929062" cy="1500187"/>
          </a:xfrm>
          <a:prstGeom prst="plaqu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i="1" u="sng" smtClean="0">
                <a:solidFill>
                  <a:srgbClr val="002060"/>
                </a:solidFill>
                <a:latin typeface="Arial" charset="0"/>
              </a:rPr>
              <a:t>Занятые</a:t>
            </a:r>
            <a:r>
              <a:rPr lang="ru-RU" sz="2400" b="1" i="1" u="sng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ru-RU" sz="2400" b="1" i="1" smtClean="0">
                <a:solidFill>
                  <a:srgbClr val="C00000"/>
                </a:solidFill>
                <a:latin typeface="Verdana" pitchFamily="34" charset="0"/>
              </a:rPr>
              <a:t>(трудоспособные, имеющие работу</a:t>
            </a:r>
            <a:r>
              <a:rPr lang="ru-RU" sz="2400" b="1" i="1" smtClean="0">
                <a:solidFill>
                  <a:srgbClr val="C00000"/>
                </a:solidFill>
                <a:latin typeface="Bookman Old Style" pitchFamily="18" charset="0"/>
              </a:rPr>
              <a:t>)</a:t>
            </a:r>
          </a:p>
        </p:txBody>
      </p:sp>
      <p:sp>
        <p:nvSpPr>
          <p:cNvPr id="17" name="Содержимое 15"/>
          <p:cNvSpPr txBox="1">
            <a:spLocks/>
          </p:cNvSpPr>
          <p:nvPr/>
        </p:nvSpPr>
        <p:spPr>
          <a:xfrm>
            <a:off x="214313" y="4143375"/>
            <a:ext cx="4214812" cy="2000250"/>
          </a:xfrm>
          <a:prstGeom prst="plaqu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800" b="1" i="1" u="sng">
                <a:solidFill>
                  <a:srgbClr val="002060"/>
                </a:solidFill>
                <a:latin typeface="Verdana" pitchFamily="34" charset="0"/>
                <a:cs typeface="Arial" charset="0"/>
              </a:rPr>
              <a:t>Безработные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 b="1" i="1">
                <a:solidFill>
                  <a:srgbClr val="C00000"/>
                </a:solidFill>
                <a:latin typeface="Verdana" pitchFamily="34" charset="0"/>
                <a:cs typeface="Arial" charset="0"/>
              </a:rPr>
              <a:t>(трудоспособные,             не имеющие работу, но стремящиеся                 ее найти)</a:t>
            </a:r>
          </a:p>
        </p:txBody>
      </p:sp>
      <p:sp>
        <p:nvSpPr>
          <p:cNvPr id="18" name="Табличка 17"/>
          <p:cNvSpPr/>
          <p:nvPr/>
        </p:nvSpPr>
        <p:spPr>
          <a:xfrm>
            <a:off x="4714875" y="2786063"/>
            <a:ext cx="4214813" cy="3786187"/>
          </a:xfrm>
          <a:prstGeom prst="plaqu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50000"/>
              </a:spcBef>
              <a:buFontTx/>
              <a:buAutoNum type="arabicPeriod"/>
              <a:defRPr/>
            </a:pPr>
            <a:r>
              <a:rPr lang="ru-RU" sz="2400" b="1">
                <a:solidFill>
                  <a:srgbClr val="984807"/>
                </a:solidFill>
                <a:latin typeface="Verdana" pitchFamily="34" charset="0"/>
                <a:cs typeface="Arial" charset="0"/>
              </a:rPr>
              <a:t>дети  до 16 лет</a:t>
            </a:r>
          </a:p>
          <a:p>
            <a:pPr>
              <a:spcBef>
                <a:spcPct val="50000"/>
              </a:spcBef>
              <a:buFontTx/>
              <a:buAutoNum type="arabicPeriod"/>
              <a:defRPr/>
            </a:pPr>
            <a:r>
              <a:rPr lang="ru-RU" sz="2400" b="1">
                <a:solidFill>
                  <a:srgbClr val="984807"/>
                </a:solidFill>
                <a:latin typeface="Verdana" pitchFamily="34" charset="0"/>
                <a:cs typeface="Arial" charset="0"/>
              </a:rPr>
              <a:t>пенсионеры  (мужчины старше 60 лет,                             женщины  старше 55 лет)</a:t>
            </a:r>
          </a:p>
          <a:p>
            <a:pPr>
              <a:spcBef>
                <a:spcPct val="50000"/>
              </a:spcBef>
              <a:buFontTx/>
              <a:buAutoNum type="arabicPeriod"/>
              <a:defRPr/>
            </a:pPr>
            <a:r>
              <a:rPr lang="ru-RU" sz="2400" b="1">
                <a:solidFill>
                  <a:srgbClr val="984807"/>
                </a:solidFill>
                <a:latin typeface="Verdana" pitchFamily="34" charset="0"/>
                <a:cs typeface="Arial" charset="0"/>
              </a:rPr>
              <a:t>инвалиды</a:t>
            </a:r>
          </a:p>
        </p:txBody>
      </p:sp>
      <p:sp>
        <p:nvSpPr>
          <p:cNvPr id="10" name="Табличка 9"/>
          <p:cNvSpPr/>
          <p:nvPr/>
        </p:nvSpPr>
        <p:spPr>
          <a:xfrm>
            <a:off x="0" y="6215063"/>
            <a:ext cx="4500563" cy="642937"/>
          </a:xfrm>
          <a:prstGeom prst="plaqu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Bookman Old Style" pitchFamily="18" charset="0"/>
              </a:rPr>
              <a:t>Добровольно незанятые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6125" y="285750"/>
            <a:ext cx="5472113" cy="6953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7030A0"/>
                </a:solidFill>
                <a:latin typeface="Bookman Old Style" pitchFamily="18" charset="0"/>
              </a:rPr>
              <a:t>Практика </a:t>
            </a:r>
          </a:p>
        </p:txBody>
      </p:sp>
      <p:sp>
        <p:nvSpPr>
          <p:cNvPr id="18434" name="Содержимое 5"/>
          <p:cNvSpPr>
            <a:spLocks noGrp="1"/>
          </p:cNvSpPr>
          <p:nvPr>
            <p:ph sz="half" idx="1"/>
          </p:nvPr>
        </p:nvSpPr>
        <p:spPr>
          <a:xfrm>
            <a:off x="857250" y="1428750"/>
            <a:ext cx="7929563" cy="785813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None/>
            </a:pPr>
            <a:r>
              <a:rPr lang="ru-RU" sz="2400" b="1" i="1" smtClean="0">
                <a:solidFill>
                  <a:srgbClr val="7030A0"/>
                </a:solidFill>
                <a:latin typeface="Bookman Old Style" pitchFamily="18" charset="0"/>
              </a:rPr>
              <a:t>Кто из причисленных граждан является безработным?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63" y="2214563"/>
            <a:ext cx="8643937" cy="43576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b="1" i="1" smtClean="0">
                <a:solidFill>
                  <a:srgbClr val="215968"/>
                </a:solidFill>
                <a:latin typeface="Georgia" pitchFamily="18" charset="0"/>
              </a:rPr>
              <a:t>а)программист, работающий мастером производственного участка на заводе, уволился по собственному желанию и ищет работу по специальности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b="1" i="1" smtClean="0">
                <a:solidFill>
                  <a:schemeClr val="hlink"/>
                </a:solidFill>
                <a:latin typeface="Georgia" pitchFamily="18" charset="0"/>
              </a:rPr>
              <a:t>б)студент, не работающий и обучающийся            на дневном отделении вуза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b="1" i="1" smtClean="0">
                <a:solidFill>
                  <a:srgbClr val="215968"/>
                </a:solidFill>
                <a:latin typeface="Georgia" pitchFamily="18" charset="0"/>
              </a:rPr>
              <a:t>в)рабочий, уволенный в связи с ликвидацией предприятия, обратился в поисках работы                   в государственную службу занятости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b="1" i="1" smtClean="0">
                <a:solidFill>
                  <a:schemeClr val="hlink"/>
                </a:solidFill>
                <a:latin typeface="Georgia" pitchFamily="18" charset="0"/>
              </a:rPr>
              <a:t>г)учитель школы уволился из-за переезда                  на новое место жительства в другой город       и ищет работу по специальности</a:t>
            </a:r>
            <a:endParaRPr lang="ru-RU" sz="2000" b="1" i="1" smtClean="0">
              <a:solidFill>
                <a:schemeClr val="hlink"/>
              </a:solidFill>
              <a:latin typeface="Georgia" pitchFamily="18" charset="0"/>
            </a:endParaRPr>
          </a:p>
        </p:txBody>
      </p:sp>
      <p:pic>
        <p:nvPicPr>
          <p:cNvPr id="18436" name="Picture 2" descr="Z:\мама\рабочий стол мама\Школа 2008-2011\Матер. по Презинтациям,АНИМАЦИЯ\Буквы и цифры\Другие\slovar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60350"/>
            <a:ext cx="1647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18E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24075" y="285750"/>
            <a:ext cx="6091238" cy="6953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600" b="1" i="1">
                <a:solidFill>
                  <a:srgbClr val="19194D"/>
                </a:solidFill>
                <a:latin typeface="Times New Roman" pitchFamily="18" charset="0"/>
                <a:cs typeface="Times New Roman" pitchFamily="18" charset="0"/>
              </a:rPr>
              <a:t>Причины безработицы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681011" y="1419210"/>
          <a:ext cx="80010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116013" y="2060575"/>
            <a:ext cx="3600450" cy="1655763"/>
          </a:xfrm>
          <a:prstGeom prst="rect">
            <a:avLst/>
          </a:prstGeom>
          <a:solidFill>
            <a:srgbClr val="CC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                  </a:t>
            </a:r>
          </a:p>
          <a:p>
            <a:pPr algn="ctr"/>
            <a:r>
              <a:rPr lang="ru-RU" sz="2800" b="1">
                <a:solidFill>
                  <a:schemeClr val="bg1"/>
                </a:solidFill>
              </a:rPr>
              <a:t>                </a:t>
            </a:r>
            <a:r>
              <a:rPr lang="ru-RU" sz="2400" b="1">
                <a:solidFill>
                  <a:schemeClr val="bg1"/>
                </a:solidFill>
              </a:rPr>
              <a:t>Изменение                   </a:t>
            </a:r>
          </a:p>
          <a:p>
            <a:pPr algn="ctr"/>
            <a:r>
              <a:rPr lang="ru-RU" sz="2400" b="1">
                <a:solidFill>
                  <a:schemeClr val="bg1"/>
                </a:solidFill>
              </a:rPr>
              <a:t>спроса </a:t>
            </a:r>
          </a:p>
          <a:p>
            <a:pPr algn="ctr"/>
            <a:r>
              <a:rPr lang="ru-RU" sz="2400" b="1">
                <a:solidFill>
                  <a:schemeClr val="bg1"/>
                </a:solidFill>
              </a:rPr>
              <a:t>на рынке труда</a:t>
            </a:r>
          </a:p>
          <a:p>
            <a:pPr algn="ctr"/>
            <a:endParaRPr lang="ru-RU" sz="2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6125" y="285750"/>
            <a:ext cx="4957763" cy="6953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7030A0"/>
                </a:solidFill>
                <a:latin typeface="Bookman Old Style" pitchFamily="18" charset="0"/>
              </a:rPr>
              <a:t>Практика </a:t>
            </a:r>
          </a:p>
        </p:txBody>
      </p:sp>
      <p:sp>
        <p:nvSpPr>
          <p:cNvPr id="19458" name="Содержимое 5"/>
          <p:cNvSpPr>
            <a:spLocks noGrp="1"/>
          </p:cNvSpPr>
          <p:nvPr>
            <p:ph sz="half" idx="1"/>
          </p:nvPr>
        </p:nvSpPr>
        <p:spPr>
          <a:xfrm>
            <a:off x="857250" y="1428750"/>
            <a:ext cx="7929563" cy="12858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b="1" i="1" smtClean="0">
                <a:solidFill>
                  <a:srgbClr val="7030A0"/>
                </a:solidFill>
                <a:latin typeface="Bookman Old Style" pitchFamily="18" charset="0"/>
              </a:rPr>
              <a:t>	Восемнадцатилетний юноша остался              без работы в результате сокращения числа работников предприятия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/>
              <a:t> </a:t>
            </a:r>
            <a:endParaRPr lang="ru-RU" sz="240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55650" y="2781300"/>
            <a:ext cx="7215188" cy="3429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Посоветуйте оставшемуся без работы, как вести себя в этой ситуации.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Что необходимо для получения статуса безработного и пособия на время поиска работы?</a:t>
            </a:r>
          </a:p>
        </p:txBody>
      </p:sp>
      <p:pic>
        <p:nvPicPr>
          <p:cNvPr id="19460" name="Picture 2" descr="Z:\мама\рабочий стол мама\Школа 2008-2011\Матер. по Презинтациям,АНИМАЦИЯ\Буквы и цифры\Другие\slovar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85750"/>
            <a:ext cx="16478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7143750" cy="70643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10253F"/>
                </a:solidFill>
                <a:latin typeface="Bookman Old Style" pitchFamily="18" charset="0"/>
              </a:rPr>
              <a:t>Причины безработицы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051050" y="1628775"/>
            <a:ext cx="4445000" cy="1584325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7030A0"/>
                </a:solidFill>
                <a:latin typeface="Bookman Old Style" pitchFamily="18" charset="0"/>
                <a:cs typeface="Arial" charset="0"/>
              </a:rPr>
              <a:t>Изменение спроса </a:t>
            </a:r>
          </a:p>
          <a:p>
            <a:pPr algn="ctr">
              <a:defRPr/>
            </a:pPr>
            <a:r>
              <a:rPr lang="ru-RU" sz="2400" b="1">
                <a:solidFill>
                  <a:srgbClr val="7030A0"/>
                </a:solidFill>
                <a:latin typeface="Bookman Old Style" pitchFamily="18" charset="0"/>
                <a:cs typeface="Arial" charset="0"/>
              </a:rPr>
              <a:t>на рынке труда</a:t>
            </a:r>
          </a:p>
        </p:txBody>
      </p:sp>
      <p:pic>
        <p:nvPicPr>
          <p:cNvPr id="20483" name="Picture 1" descr="Z:\мама\рабочий стол мама\Школа 2008-2011\Матер. по Презинтациям,АНИМАЦИЯ\Люди\constr0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571625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 descr="Z:\мама\рабочий стол мама\Школа 2008-2011\Матер. по Презинтациям,АНИМАЦИЯ\Люди\b3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1557338"/>
            <a:ext cx="2290762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знак завершения 6"/>
          <p:cNvSpPr/>
          <p:nvPr/>
        </p:nvSpPr>
        <p:spPr>
          <a:xfrm>
            <a:off x="857250" y="3214688"/>
            <a:ext cx="7572375" cy="785812"/>
          </a:xfrm>
          <a:prstGeom prst="flowChartTermina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sz="2400" b="1" dirty="0">
                <a:solidFill>
                  <a:srgbClr val="7030A0"/>
                </a:solidFill>
                <a:latin typeface="Georgia" pitchFamily="18" charset="0"/>
              </a:rPr>
              <a:t>выход</a:t>
            </a: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:  Переучиться  или повысить квалификацию</a:t>
            </a: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2143125" y="4214813"/>
            <a:ext cx="4929188" cy="1214437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Поиск и ожидание работы</a:t>
            </a:r>
          </a:p>
        </p:txBody>
      </p:sp>
      <p:pic>
        <p:nvPicPr>
          <p:cNvPr id="20487" name="Picture 24" descr="bbede0006c530d485ca772fc67e59d7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143375"/>
            <a:ext cx="1089025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Блок-схема: знак завершения 9"/>
          <p:cNvSpPr/>
          <p:nvPr/>
        </p:nvSpPr>
        <p:spPr>
          <a:xfrm>
            <a:off x="785813" y="5429250"/>
            <a:ext cx="7572375" cy="1071563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sz="2400" b="1">
                <a:solidFill>
                  <a:srgbClr val="4F6228"/>
                </a:solidFill>
                <a:latin typeface="Georgia" pitchFamily="18" charset="0"/>
                <a:cs typeface="Arial" charset="0"/>
              </a:rPr>
              <a:t>выход</a:t>
            </a:r>
            <a:r>
              <a:rPr lang="ru-RU" sz="2400" b="1" i="1">
                <a:solidFill>
                  <a:srgbClr val="4F6228"/>
                </a:solidFill>
                <a:latin typeface="Georgia" pitchFamily="18" charset="0"/>
                <a:cs typeface="Arial" charset="0"/>
              </a:rPr>
              <a:t>: предлагать свои способности              и трудовые навыки, изучать рынок труда , использовать услуги ЦЗН</a:t>
            </a:r>
          </a:p>
        </p:txBody>
      </p:sp>
      <p:pic>
        <p:nvPicPr>
          <p:cNvPr id="20489" name="Picture 3" descr="Z:\мама\рабочий стол мама\Школа 2008-2011\Матер. по Презинтациям,АНИМАЦИЯ\Люди\Копия b10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25" y="4071938"/>
            <a:ext cx="10001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332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Bookman Old Style</vt:lpstr>
      <vt:lpstr>Verdana</vt:lpstr>
      <vt:lpstr>Georgia</vt:lpstr>
      <vt:lpstr>Times New Roman</vt:lpstr>
      <vt:lpstr>Wingdings</vt:lpstr>
      <vt:lpstr>Тема Office</vt:lpstr>
      <vt:lpstr>Безработица:  причины и последствия</vt:lpstr>
      <vt:lpstr>Слайд 2</vt:lpstr>
      <vt:lpstr>Безработица - спутник рыночной экономики</vt:lpstr>
      <vt:lpstr>Безработица</vt:lpstr>
      <vt:lpstr>Население страны</vt:lpstr>
      <vt:lpstr>Практика </vt:lpstr>
      <vt:lpstr>Слайд 7</vt:lpstr>
      <vt:lpstr>Практика </vt:lpstr>
      <vt:lpstr>Причины безработицы</vt:lpstr>
      <vt:lpstr>Причины безработицы</vt:lpstr>
      <vt:lpstr>Слайд 11</vt:lpstr>
      <vt:lpstr>Последствия безработицы</vt:lpstr>
      <vt:lpstr>Роль государства                                в обеспечении занятости </vt:lpstr>
      <vt:lpstr>Домашнее задание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«Безработица, её причины и последствия» </dc:title>
  <dc:creator>Admin</dc:creator>
  <cp:lastModifiedBy>qwe</cp:lastModifiedBy>
  <cp:revision>22</cp:revision>
  <dcterms:created xsi:type="dcterms:W3CDTF">2012-03-16T15:53:12Z</dcterms:created>
  <dcterms:modified xsi:type="dcterms:W3CDTF">2014-10-29T16:19:44Z</dcterms:modified>
</cp:coreProperties>
</file>