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BDDF-5C97-4077-AF8E-6E22F9A4718A}" type="datetimeFigureOut">
              <a:rPr lang="ru-RU" smtClean="0"/>
              <a:pPr/>
              <a:t>29.04.2018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8024E-E483-453C-B68C-C3BC68BD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3.xml"/><Relationship Id="rId5" Type="http://schemas.openxmlformats.org/officeDocument/2006/relationships/image" Target="../media/image39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slide" Target="slide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я папка Ксюша\шаблоны к презентации\1359473984_m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8090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85794"/>
            <a:ext cx="9144000" cy="6072206"/>
          </a:xfrm>
        </p:spPr>
        <p:txBody>
          <a:bodyPr>
            <a:normAutofit/>
          </a:bodyPr>
          <a:lstStyle/>
          <a:p>
            <a:endParaRPr lang="ru-RU" sz="6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Дидактическая игра</a:t>
            </a:r>
          </a:p>
          <a:p>
            <a:r>
              <a:rPr lang="ru-RU" sz="6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«Найди лишнее»</a:t>
            </a:r>
          </a:p>
          <a:p>
            <a:pPr algn="r"/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E81635-3272-4632-8501-80275567BC46}"/>
              </a:ext>
            </a:extLst>
          </p:cNvPr>
          <p:cNvSpPr txBox="1"/>
          <p:nvPr/>
        </p:nvSpPr>
        <p:spPr>
          <a:xfrm>
            <a:off x="2123728" y="4077072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i="1" dirty="0">
                <a:latin typeface="Monotype Corsiva" panose="03010101010201010101" pitchFamily="66" charset="0"/>
              </a:rPr>
              <a:t>Выполнила </a:t>
            </a:r>
            <a:r>
              <a:rPr lang="ru-RU" sz="1600" b="1" i="1" dirty="0" smtClean="0">
                <a:latin typeface="Monotype Corsiva" panose="03010101010201010101" pitchFamily="66" charset="0"/>
              </a:rPr>
              <a:t>студентка </a:t>
            </a:r>
            <a:r>
              <a:rPr lang="ru-RU" sz="1600" b="1" i="1" dirty="0">
                <a:latin typeface="Monotype Corsiva" panose="03010101010201010101" pitchFamily="66" charset="0"/>
              </a:rPr>
              <a:t>133 группы </a:t>
            </a:r>
            <a:r>
              <a:rPr lang="ru-RU" sz="1600" b="1" i="1" dirty="0" smtClean="0">
                <a:latin typeface="Monotype Corsiva" panose="03010101010201010101" pitchFamily="66" charset="0"/>
              </a:rPr>
              <a:t>: </a:t>
            </a:r>
            <a:r>
              <a:rPr lang="ru-RU" sz="1600" i="1" dirty="0">
                <a:latin typeface="Monotype Corsiva" panose="03010101010201010101" pitchFamily="66" charset="0"/>
              </a:rPr>
              <a:t>Павлова Анастасия </a:t>
            </a:r>
            <a:r>
              <a:rPr lang="ru-RU" sz="1600" i="1" dirty="0" smtClean="0">
                <a:latin typeface="Monotype Corsiva" panose="03010101010201010101" pitchFamily="66" charset="0"/>
              </a:rPr>
              <a:t>Дмитриевна</a:t>
            </a:r>
          </a:p>
          <a:p>
            <a:pPr algn="r"/>
            <a:r>
              <a:rPr lang="ru-RU" sz="1600" b="1" i="1" dirty="0" smtClean="0">
                <a:latin typeface="Monotype Corsiva" panose="03010101010201010101" pitchFamily="66" charset="0"/>
              </a:rPr>
              <a:t>Преподаватель: </a:t>
            </a:r>
            <a:r>
              <a:rPr lang="ru-RU" sz="1600" i="1" dirty="0" smtClean="0">
                <a:latin typeface="Monotype Corsiva" panose="03010101010201010101" pitchFamily="66" charset="0"/>
              </a:rPr>
              <a:t>Гольская Оксана Геннадьевна</a:t>
            </a:r>
            <a:endParaRPr lang="ru-RU" sz="1600" i="1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babochka26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67451">
            <a:off x="258763" y="1643063"/>
            <a:ext cx="2341562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kosh11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500188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nasek3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3" y="1500188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nasek3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63" y="2214563"/>
            <a:ext cx="210026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0.16355 0.3664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7ab47fcca9e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428750"/>
            <a:ext cx="1376362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fd8aeedba7b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45044">
            <a:off x="2571750" y="1714500"/>
            <a:ext cx="1528763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a2ccb854765b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1500188"/>
            <a:ext cx="13985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a097f4e41a1f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1330325"/>
            <a:ext cx="1857375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11111E-6 L 0.17326 0.325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2118376dfdbd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27694">
            <a:off x="-28575" y="1312863"/>
            <a:ext cx="22494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8d832e6c079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85763">
            <a:off x="2513013" y="1385888"/>
            <a:ext cx="1516062" cy="227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kenga0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47693">
            <a:off x="4259263" y="1487488"/>
            <a:ext cx="2687637" cy="241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5cc4a70cf59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38" y="2000250"/>
            <a:ext cx="25542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44444E-6 L 0.18958 0.3418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00" y="1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0fca76a4040b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5062">
            <a:off x="266700" y="2001838"/>
            <a:ext cx="18018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981ce3ce85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682750"/>
            <a:ext cx="242887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6c7f1d816dbf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443833">
            <a:off x="5214938" y="1928813"/>
            <a:ext cx="18573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985a5b208ac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1928813"/>
            <a:ext cx="14557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14879 0.3381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00" y="1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2504f1a734a7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0164">
            <a:off x="520700" y="1674813"/>
            <a:ext cx="1214438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b51cc2d21df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749425"/>
            <a:ext cx="1714500" cy="139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429455e5c6b3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1571625"/>
            <a:ext cx="20066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7b17be309ff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63" y="1714500"/>
            <a:ext cx="1143000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96296E-6 L 0.18004 0.374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0" y="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9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молодцы!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285860"/>
            <a:ext cx="8358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70C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Цель: </a:t>
            </a:r>
            <a:r>
              <a:rPr lang="ru-RU" sz="3200" dirty="0">
                <a:latin typeface="Monotype Corsiva" pitchFamily="66" charset="0"/>
              </a:rPr>
              <a:t>закрепление умений классифицировать объекты по общему признаку.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1000" b="1" dirty="0">
                <a:latin typeface="Monotype Corsiva" pitchFamily="66" charset="0"/>
              </a:rPr>
              <a:t/>
            </a:r>
            <a:br>
              <a:rPr lang="ru-RU" sz="1000" b="1" dirty="0">
                <a:latin typeface="Monotype Corsiva" pitchFamily="66" charset="0"/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Задачи: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>
                <a:latin typeface="Monotype Corsiva" pitchFamily="66" charset="0"/>
              </a:rPr>
              <a:t>- </a:t>
            </a:r>
            <a:r>
              <a:rPr lang="ru-RU" sz="3200" dirty="0">
                <a:latin typeface="Monotype Corsiva" pitchFamily="66" charset="0"/>
              </a:rPr>
              <a:t>учить детей находить сходства и отличия объектов;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-  развивать абстрактно образное мышление, зрительную память, логическое мышление;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dirty="0">
                <a:latin typeface="Monotype Corsiva" pitchFamily="66" charset="0"/>
              </a:rPr>
              <a:t>- воспитывать любовь к природе и желание заботиться о ней.</a:t>
            </a:r>
            <a:br>
              <a:rPr lang="ru-RU" sz="3200" dirty="0">
                <a:latin typeface="Monotype Corsiva" pitchFamily="66" charset="0"/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Возраст, на который рассчитан ЭОР:  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4 – 5 лет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lang="ru-RU" sz="1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Приоритетная  образовательная область:  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ознавательное </a:t>
            </a:r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развитие</a:t>
            </a:r>
            <a:r>
              <a:rPr lang="ru-RU" sz="4000" dirty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Управляющая кнопка: в конец 3">
            <a:hlinkClick r:id="rId2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1435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6" name="Рисунок 5" descr="mysh12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2"/>
            <a:ext cx="27781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alina07 копия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285860"/>
            <a:ext cx="18256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kosh11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928670"/>
            <a:ext cx="22939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sobaka6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0" y="1071546"/>
            <a:ext cx="2286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0.03496 L 0.1283 0.416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jablok11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1817947" cy="1924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vish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571625"/>
            <a:ext cx="1785938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banan17 копия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571612"/>
            <a:ext cx="22225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shlap112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75" y="1500174"/>
            <a:ext cx="21431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7.40741E-7 C -0.00034 0.0537 0.00226 0.10787 -0.00764 0.15903 C -0.00833 0.17199 -0.00903 0.1875 -0.01354 0.19884 C -0.01979 0.21458 -0.02778 0.22778 -0.0342 0.24421 C -0.0368 0.25093 -0.0408 0.25602 -0.04409 0.26204 L -0.04409 0.26227 C -0.0493 0.27801 -0.06371 0.29653 -0.07343 0.3 C -0.07778 0.30417 -0.08177 0.30718 -0.08646 0.30926 C -0.09635 0.32384 -0.08628 0.31134 -0.09618 0.31829 C -0.1 0.32106 -0.1033 0.32685 -0.10712 0.32917 C -0.11024 0.33102 -0.11371 0.33102 -0.11684 0.33287 C -0.14184 0.34699 -0.16875 0.35555 -0.19479 0.35995 C -0.22031 0.36968 -0.24653 0.37523 -0.27257 0.37986 C -0.30295 0.38495 -0.28559 0.38079 -0.30781 0.3868 C -0.31441 0.38866 -0.3276 0.39236 -0.3276 0.39282 " pathEditMode="relative" rAng="0" ptsTypes="ffffFfffffffffA">
                                      <p:cBhvr>
                                        <p:cTn id="2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00" y="1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пояс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52643">
            <a:off x="671513" y="1781175"/>
            <a:ext cx="1714500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tcvet1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0943">
            <a:off x="2786063" y="1357313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tcvet8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37428">
            <a:off x="4583113" y="1176338"/>
            <a:ext cx="2273300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roza44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04869">
            <a:off x="6429375" y="1428750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22222E-6 L 0.33281 0.412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00" y="2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tigr2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500188"/>
            <a:ext cx="2071687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obez1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4500"/>
            <a:ext cx="1749425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tehno04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500" y="2000250"/>
            <a:ext cx="274796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kenga0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00352">
            <a:off x="6643688" y="1428750"/>
            <a:ext cx="23812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4 -0.00579 L -0.05625 0.345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0" y="1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tcvet119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88"/>
            <a:ext cx="2286000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odeg1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643063"/>
            <a:ext cx="2786063" cy="250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roza2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1714500"/>
            <a:ext cx="2197100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tcvet103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5000" y="1571625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0.17621 0.340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00" y="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1" name="Рисунок 10" descr="kury14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78817">
            <a:off x="0" y="1714500"/>
            <a:ext cx="2198688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nasek2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1500188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popug1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9312">
            <a:off x="4572000" y="1635125"/>
            <a:ext cx="2301875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utka71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6206">
            <a:off x="6604000" y="1928813"/>
            <a:ext cx="254000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в конец 8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33333E-6 L 0.15573 0.3560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3571868" y="3857628"/>
            <a:ext cx="2643206" cy="242889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 algn="ctr"/>
            <a:r>
              <a:rPr lang="ru-RU" sz="15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8579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Найди лишнее?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6857999"/>
            <a:ext cx="9144000" cy="45719"/>
          </a:xfrm>
        </p:spPr>
        <p:txBody>
          <a:bodyPr>
            <a:normAutofit fontScale="25000" lnSpcReduction="20000"/>
          </a:bodyPr>
          <a:lstStyle/>
          <a:p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19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9" name="Рисунок 8" descr="tcvet1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15218">
            <a:off x="261938" y="1600200"/>
            <a:ext cx="20240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palma2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38" y="1285875"/>
            <a:ext cx="2286000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derev47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85875"/>
            <a:ext cx="2214562" cy="234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elky56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688" y="1071563"/>
            <a:ext cx="26035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Управляющая кнопка: в конец 10">
            <a:hlinkClick r:id="rId6" action="ppaction://hlinksldjump" highlightClick="1"/>
          </p:cNvPr>
          <p:cNvSpPr/>
          <p:nvPr/>
        </p:nvSpPr>
        <p:spPr>
          <a:xfrm>
            <a:off x="8286776" y="6143644"/>
            <a:ext cx="685258" cy="42862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37656 0.352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00" y="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70</Words>
  <Application>Microsoft Office PowerPoint</Application>
  <PresentationFormat>Экран (4:3)</PresentationFormat>
  <Paragraphs>135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Monotype Corsiva</vt:lpstr>
      <vt:lpstr>Тема Office</vt:lpstr>
      <vt:lpstr>Презентация PowerPoint</vt:lpstr>
      <vt:lpstr> Цель: закрепление умений классифицировать объекты по общему признаку.  Задачи:  - учить детей находить сходства и отличия объектов; -  развивать абстрактно образное мышление, зрительную память, логическое мышление; - воспитывать любовь к природе и желание заботиться о ней.  Возраст, на который рассчитан ЭОР:  4 – 5 лет  Приоритетная  образовательная область:  познавательное развитие  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Найди лишнее?</vt:lpstr>
      <vt:lpstr>Вы молодцы!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бюджетное учреждение «Центр развития ребёнка детский сад № 14 Лесозаводского городского округа»</dc:title>
  <dc:creator>Sanya</dc:creator>
  <cp:lastModifiedBy>Admin</cp:lastModifiedBy>
  <cp:revision>28</cp:revision>
  <dcterms:created xsi:type="dcterms:W3CDTF">2016-05-06T06:25:05Z</dcterms:created>
  <dcterms:modified xsi:type="dcterms:W3CDTF">2018-04-29T04:58:03Z</dcterms:modified>
</cp:coreProperties>
</file>