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14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6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560840" cy="165618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>
              <a:buNone/>
            </a:pPr>
            <a: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Дидактическая игра</a:t>
            </a:r>
            <a:br>
              <a:rPr lang="ru-RU" sz="4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</a:br>
            <a:r>
              <a:rPr lang="ru-RU" sz="8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Segoe UI Black" pitchFamily="34" charset="0"/>
                <a:cs typeface="Times New Roman" pitchFamily="18" charset="0"/>
              </a:rPr>
              <a:t>«Кто в домике живёт»</a:t>
            </a:r>
            <a:endParaRPr lang="ru-RU" sz="8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ea typeface="Segoe UI Black" pitchFamily="34" charset="0"/>
              <a:cs typeface="Times New Roman" pitchFamily="18" charset="0"/>
            </a:endParaRPr>
          </a:p>
        </p:txBody>
      </p:sp>
      <p:pic>
        <p:nvPicPr>
          <p:cNvPr id="1026" name="Picture 2" descr="https://img-fotki.yandex.ru/get/16115/58581001.298/0_e8f6a_6dd33add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89456"/>
            <a:ext cx="3240360" cy="377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adalazhangal.com/wp-content/uploads/2017/11/Colorful-Natural-Tre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0968"/>
            <a:ext cx="3496735" cy="368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kadalazhangal.com/wp-content/uploads/2017/11/Colorful-Natural-Tre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2989456"/>
            <a:ext cx="3059832" cy="386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5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32667" y="620688"/>
            <a:ext cx="8496944" cy="6552728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  <a:defRPr/>
            </a:pPr>
            <a:r>
              <a:rPr lang="ru-RU" sz="2800" b="1" dirty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Вашему вниманию предлагается дидактическая игра для подготовительного к школе дошкольного возраста «Подбери слово к схеме».</a:t>
            </a: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ru-RU" sz="2800" b="1" dirty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Эта простая на первый взгляд игра развивает мышление детей</a:t>
            </a:r>
            <a:r>
              <a:rPr lang="ru-RU" sz="28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ru-RU" sz="2400" b="1" dirty="0">
              <a:ln w="1905"/>
              <a:solidFill>
                <a:schemeClr val="bg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ru-RU" sz="2400" b="1" u="sng" dirty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sz="2400" b="1" dirty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чить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определять наличие указанного звука в словах.</a:t>
            </a:r>
            <a:endParaRPr lang="ru-RU" sz="240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2400" dirty="0" smtClean="0">
              <a:ln w="1905"/>
              <a:solidFill>
                <a:schemeClr val="bg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2400" b="1" dirty="0" smtClean="0">
                <a:ln w="1905"/>
                <a:solidFill>
                  <a:schemeClr val="bg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з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акреплять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знания детей о согласных звуках. </a:t>
            </a:r>
          </a:p>
          <a:p>
            <a:pPr marL="45720" indent="0">
              <a:buNone/>
            </a:pP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Формировать умение выделять в слове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согласный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звук и находить слова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таким </a:t>
            </a:r>
            <a:r>
              <a:rPr lang="ru-RU" sz="2400" dirty="0">
                <a:solidFill>
                  <a:schemeClr val="bg2">
                    <a:lumMod val="75000"/>
                  </a:schemeClr>
                </a:solidFill>
              </a:rPr>
              <a:t>же </a:t>
            </a:r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</a:rPr>
              <a:t>звуком.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spcBef>
                <a:spcPct val="0"/>
              </a:spcBef>
              <a:buFont typeface="Wingdings" pitchFamily="2" charset="2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472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g-fotki.yandex.ru/get/16115/58581001.298/0_e8f6a_6dd33add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773"/>
            <a:ext cx="4937589" cy="57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more-cliparts.net/images/pcqdAozc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902" y="2712695"/>
            <a:ext cx="1610338" cy="157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iled12-11.my.mail.ru/pic?url=http%3A%2F%2Fimg-fotki.yandex.ru%2Fget%2F4702%2F28257045.86d%2F0_7e2b3_2a73da91_L.jpg&amp;mw=&amp;mh=&amp;sig=de8f312671ba450e13589a54d1004e3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0"/>
            <a:ext cx="1816007" cy="237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re00.deviantart.net/1bfc/th/pre/f/2015/107/5/0/50ef33cb06a6f76dacd2299e44515cd5-d8q0r3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62" y="285282"/>
            <a:ext cx="1682196" cy="199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ages.easyfreeclipart.com/303/goat-head-clipart-vector-clip-art-online-royalty-free-design--30350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59" y="2460828"/>
            <a:ext cx="2224414" cy="222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ages.easyfreeclipart.com/429/-artcute-tiger-face-clip-art-clipart-panda-free-images-algbxmf-42903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62" y="4560774"/>
            <a:ext cx="2172757" cy="217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laoblogger.com/images/boxer-dog-face-clipart-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901511"/>
            <a:ext cx="1141179" cy="173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27002" y="-216783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</a:rPr>
              <a:t>З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54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1226 L -0.56389 0.276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95" y="1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4236 L -0.47101 0.189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378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4213 L -0.46892 0.168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55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g-fotki.yandex.ru/get/16115/58581001.298/0_e8f6a_6dd33add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773"/>
            <a:ext cx="4937589" cy="57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pre00.deviantart.net/1bfc/th/pre/f/2015/107/5/0/50ef33cb06a6f76dacd2299e44515cd5-d8q0r3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62" y="285282"/>
            <a:ext cx="1682196" cy="199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images.easyfreeclipart.com/429/-artcute-tiger-face-clip-art-clipart-panda-free-images-algbxmf-42903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62" y="4560774"/>
            <a:ext cx="2172757" cy="217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://laoblogger.com/images/boxer-dog-face-clipart-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62" y="2594857"/>
            <a:ext cx="1285195" cy="195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ages.clipartpanda.com/fox-face-drawing-foxface_by_igneous_dragon-d6azi4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695" y="368482"/>
            <a:ext cx="1800196" cy="190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ordassociations.net/image/600x/svg_to_png/pitr_Sheep_icon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7264" y="2796919"/>
            <a:ext cx="2019680" cy="176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ikiclipart.com/wp-content/uploads/2018/01/Pig-face-clipart-free-download-clip-art-on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19" y="4941168"/>
            <a:ext cx="1783746" cy="166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979712" y="-288584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chemeClr val="accent6">
                    <a:lumMod val="75000"/>
                  </a:schemeClr>
                </a:solidFill>
              </a:rPr>
              <a:t>К</a:t>
            </a:r>
            <a:endParaRPr lang="ru-RU" sz="9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44444E-6 L -0.37344 0.239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81" y="11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7037E-7 L -0.28212 -0.165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15" y="-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0.41285 0.1365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42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g-fotki.yandex.ru/get/16115/58581001.298/0_e8f6a_6dd33add_X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773"/>
            <a:ext cx="4937589" cy="575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93710" y="-197777"/>
            <a:ext cx="1080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chemeClr val="accent6">
                    <a:lumMod val="75000"/>
                  </a:schemeClr>
                </a:solidFill>
              </a:rPr>
              <a:t>С</a:t>
            </a:r>
          </a:p>
        </p:txBody>
      </p:sp>
      <p:pic>
        <p:nvPicPr>
          <p:cNvPr id="6" name="Picture 6" descr="http://wikiclipart.com/wp-content/uploads/2018/01/Pig-face-clipart-free-download-clip-art-o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19" y="4941168"/>
            <a:ext cx="1783746" cy="1664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ages.clipartpanda.com/fox-face-drawing-foxface_by_igneous_dragon-d6azi4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695" y="368482"/>
            <a:ext cx="1800196" cy="1908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s://pre00.deviantart.net/1bfc/th/pre/f/2015/107/5/0/50ef33cb06a6f76dacd2299e44515cd5-d8q0r3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62" y="285282"/>
            <a:ext cx="1682196" cy="199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filed12-11.my.mail.ru/pic?url=http%3A%2F%2Fimg-fotki.yandex.ru%2Fget%2F4702%2F28257045.86d%2F0_7e2b3_2a73da91_L.jpg&amp;mw=&amp;mh=&amp;sig=de8f312671ba450e13589a54d1004e3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249" y="4487233"/>
            <a:ext cx="1816007" cy="237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ages.easyfreeclipart.com/303/goat-head-clipart-vector-clip-art-online-royalty-free-design--30350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9525" y="2459985"/>
            <a:ext cx="2224414" cy="222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://laoblogger.com/images/boxer-dog-face-clipart-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62" y="2594857"/>
            <a:ext cx="1285195" cy="195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74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L -0.41285 0.136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42" y="6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-0.5717 0.233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94" y="1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-0.48281 -0.1949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49" y="-9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584" y="620688"/>
            <a:ext cx="7766248" cy="1510104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Молодцы!!!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kadalazhangal.com/wp-content/uploads/2017/11/Colorful-Natural-Tre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632" y="2037834"/>
            <a:ext cx="4575292" cy="482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kadalazhangal.com/wp-content/uploads/2017/11/Colorful-Natural-Tre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74116"/>
            <a:ext cx="3496735" cy="368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kadalazhangal.com/wp-content/uploads/2017/11/Colorful-Natural-Tre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93805"/>
            <a:ext cx="4658876" cy="490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kadalazhangal.com/wp-content/uploads/2017/11/Colorful-Natural-Tre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601" y="3174116"/>
            <a:ext cx="3496735" cy="368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5661248"/>
            <a:ext cx="30243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Подготовила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студентка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133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группы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Ткач Т. Ю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ctr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Преподаватель: Гольская Оксана Геннадьевна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33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163</TotalTime>
  <Words>34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Georgia</vt:lpstr>
      <vt:lpstr>Segoe UI Black</vt:lpstr>
      <vt:lpstr>Times New Roman</vt:lpstr>
      <vt:lpstr>Wingdings</vt:lpstr>
      <vt:lpstr>Воздушный поток</vt:lpstr>
      <vt:lpstr>Дидактическая игра «Кто в домике живёт»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Молодцы!!!</vt:lpstr>
    </vt:vector>
  </TitlesOfParts>
  <Manager>Преподаватель: Гольская О.Г.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Кто в домике живёт</dc:title>
  <dc:subject>Обучение грамоте</dc:subject>
  <dc:creator>Студентка: Ткач Тамара</dc:creator>
  <cp:lastModifiedBy>Admin</cp:lastModifiedBy>
  <cp:revision>16</cp:revision>
  <dcterms:created xsi:type="dcterms:W3CDTF">2018-04-13T12:01:45Z</dcterms:created>
  <dcterms:modified xsi:type="dcterms:W3CDTF">2018-04-29T04:36:17Z</dcterms:modified>
</cp:coreProperties>
</file>