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8" r:id="rId1"/>
  </p:sldMasterIdLst>
  <p:sldIdLst>
    <p:sldId id="256" r:id="rId2"/>
    <p:sldId id="257" r:id="rId3"/>
    <p:sldId id="266" r:id="rId4"/>
    <p:sldId id="267" r:id="rId5"/>
    <p:sldId id="268" r:id="rId6"/>
    <p:sldId id="269" r:id="rId7"/>
    <p:sldId id="270" r:id="rId8"/>
    <p:sldId id="271" r:id="rId9"/>
    <p:sldId id="265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8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88BC9-C9CE-4476-8F7A-E37808B17FAC}" type="datetimeFigureOut">
              <a:rPr lang="ru-RU" smtClean="0"/>
              <a:t>29.04.2018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7E56C-6E4C-4256-8825-974020BCD4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47012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88BC9-C9CE-4476-8F7A-E37808B17FAC}" type="datetimeFigureOut">
              <a:rPr lang="ru-RU" smtClean="0"/>
              <a:t>29.04.2018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7E56C-6E4C-4256-8825-974020BCD4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00206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88BC9-C9CE-4476-8F7A-E37808B17FAC}" type="datetimeFigureOut">
              <a:rPr lang="ru-RU" smtClean="0"/>
              <a:t>29.04.2018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7E56C-6E4C-4256-8825-974020BCD4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00922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88BC9-C9CE-4476-8F7A-E37808B17FAC}" type="datetimeFigureOut">
              <a:rPr lang="ru-RU" smtClean="0"/>
              <a:t>29.04.2018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7E56C-6E4C-4256-8825-974020BCD46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684220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88BC9-C9CE-4476-8F7A-E37808B17FAC}" type="datetimeFigureOut">
              <a:rPr lang="ru-RU" smtClean="0"/>
              <a:t>29.04.2018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7E56C-6E4C-4256-8825-974020BCD4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24176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88BC9-C9CE-4476-8F7A-E37808B17FAC}" type="datetimeFigureOut">
              <a:rPr lang="ru-RU" smtClean="0"/>
              <a:t>29.04.2018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7E56C-6E4C-4256-8825-974020BCD4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08839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88BC9-C9CE-4476-8F7A-E37808B17FAC}" type="datetimeFigureOut">
              <a:rPr lang="ru-RU" smtClean="0"/>
              <a:t>29.04.2018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7E56C-6E4C-4256-8825-974020BCD4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58172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88BC9-C9CE-4476-8F7A-E37808B17FAC}" type="datetimeFigureOut">
              <a:rPr lang="ru-RU" smtClean="0"/>
              <a:t>29.04.2018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7E56C-6E4C-4256-8825-974020BCD4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37914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88BC9-C9CE-4476-8F7A-E37808B17FAC}" type="datetimeFigureOut">
              <a:rPr lang="ru-RU" smtClean="0"/>
              <a:t>29.04.2018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7E56C-6E4C-4256-8825-974020BCD4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27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88BC9-C9CE-4476-8F7A-E37808B17FAC}" type="datetimeFigureOut">
              <a:rPr lang="ru-RU" smtClean="0"/>
              <a:t>29.04.2018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7E56C-6E4C-4256-8825-974020BCD4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8247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88BC9-C9CE-4476-8F7A-E37808B17FAC}" type="datetimeFigureOut">
              <a:rPr lang="ru-RU" smtClean="0"/>
              <a:t>29.04.2018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7E56C-6E4C-4256-8825-974020BCD4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7658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88BC9-C9CE-4476-8F7A-E37808B17FAC}" type="datetimeFigureOut">
              <a:rPr lang="ru-RU" smtClean="0"/>
              <a:t>29.04.2018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7E56C-6E4C-4256-8825-974020BCD4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9108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88BC9-C9CE-4476-8F7A-E37808B17FAC}" type="datetimeFigureOut">
              <a:rPr lang="ru-RU" smtClean="0"/>
              <a:t>29.04.2018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7E56C-6E4C-4256-8825-974020BCD4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17721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88BC9-C9CE-4476-8F7A-E37808B17FAC}" type="datetimeFigureOut">
              <a:rPr lang="ru-RU" smtClean="0"/>
              <a:t>29.04.2018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7E56C-6E4C-4256-8825-974020BCD4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7419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88BC9-C9CE-4476-8F7A-E37808B17FAC}" type="datetimeFigureOut">
              <a:rPr lang="ru-RU" smtClean="0"/>
              <a:t>29.04.2018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7E56C-6E4C-4256-8825-974020BCD4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85934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88BC9-C9CE-4476-8F7A-E37808B17FAC}" type="datetimeFigureOut">
              <a:rPr lang="ru-RU" smtClean="0"/>
              <a:t>29.04.2018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7E56C-6E4C-4256-8825-974020BCD4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8682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88BC9-C9CE-4476-8F7A-E37808B17FAC}" type="datetimeFigureOut">
              <a:rPr lang="ru-RU" smtClean="0"/>
              <a:t>29.04.2018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7E56C-6E4C-4256-8825-974020BCD4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53795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2A188BC9-C9CE-4476-8F7A-E37808B17FAC}" type="datetimeFigureOut">
              <a:rPr lang="ru-RU" smtClean="0"/>
              <a:t>29.04.2018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47E56C-6E4C-4256-8825-974020BCD4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888168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59" r:id="rId1"/>
    <p:sldLayoutId id="2147483860" r:id="rId2"/>
    <p:sldLayoutId id="2147483861" r:id="rId3"/>
    <p:sldLayoutId id="2147483862" r:id="rId4"/>
    <p:sldLayoutId id="2147483863" r:id="rId5"/>
    <p:sldLayoutId id="2147483864" r:id="rId6"/>
    <p:sldLayoutId id="2147483865" r:id="rId7"/>
    <p:sldLayoutId id="2147483866" r:id="rId8"/>
    <p:sldLayoutId id="2147483867" r:id="rId9"/>
    <p:sldLayoutId id="2147483868" r:id="rId10"/>
    <p:sldLayoutId id="2147483869" r:id="rId11"/>
    <p:sldLayoutId id="2147483870" r:id="rId12"/>
    <p:sldLayoutId id="2147483871" r:id="rId13"/>
    <p:sldLayoutId id="2147483872" r:id="rId14"/>
    <p:sldLayoutId id="2147483873" r:id="rId15"/>
    <p:sldLayoutId id="2147483874" r:id="rId16"/>
    <p:sldLayoutId id="214748387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96413" y="1445341"/>
            <a:ext cx="10840065" cy="2697859"/>
          </a:xfrm>
        </p:spPr>
        <p:txBody>
          <a:bodyPr/>
          <a:lstStyle/>
          <a:p>
            <a:pPr algn="ctr"/>
            <a:r>
              <a:rPr lang="ru-RU" sz="3600" dirty="0"/>
              <a:t>Дидактическая игра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6600" b="1" dirty="0" smtClean="0">
                <a:solidFill>
                  <a:schemeClr val="tx1"/>
                </a:solidFill>
              </a:rPr>
              <a:t>«Составь предложение»</a:t>
            </a:r>
            <a:endParaRPr lang="ru-RU" sz="6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1888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0723" y="619430"/>
            <a:ext cx="11429999" cy="609108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dirty="0"/>
              <a:t>Вашему вниманию представляется дидактическая игра </a:t>
            </a:r>
            <a:r>
              <a:rPr lang="ru-RU" sz="2800" dirty="0" smtClean="0"/>
              <a:t>«Составь предложение» для старшего дошкольного возраста оп ознакомлению детей с предложением.</a:t>
            </a:r>
          </a:p>
          <a:p>
            <a:pPr marL="0" indent="0">
              <a:buNone/>
            </a:pPr>
            <a:r>
              <a:rPr lang="ru-RU" sz="2800" b="1" dirty="0"/>
              <a:t>Цель:</a:t>
            </a:r>
            <a:r>
              <a:rPr lang="ru-RU" sz="2800" dirty="0"/>
              <a:t> </a:t>
            </a:r>
            <a:r>
              <a:rPr lang="ru-RU" sz="2800" dirty="0" smtClean="0"/>
              <a:t>учить детей </a:t>
            </a:r>
            <a:r>
              <a:rPr lang="ru-RU" sz="2800" dirty="0"/>
              <a:t>с</a:t>
            </a:r>
            <a:r>
              <a:rPr lang="ru-RU" sz="2800" dirty="0" smtClean="0"/>
              <a:t>оставлять предложение по картинкам.</a:t>
            </a:r>
          </a:p>
          <a:p>
            <a:pPr marL="0" indent="0">
              <a:buNone/>
            </a:pPr>
            <a:r>
              <a:rPr lang="ru-RU" sz="2800" b="1" dirty="0" smtClean="0"/>
              <a:t>Задачи:</a:t>
            </a:r>
          </a:p>
          <a:p>
            <a:pPr>
              <a:buFont typeface="Century Gothic" panose="020B0502020202020204" pitchFamily="34" charset="0"/>
              <a:buChar char="−"/>
            </a:pPr>
            <a:r>
              <a:rPr lang="ru-RU" sz="2800" dirty="0" smtClean="0"/>
              <a:t>расширять </a:t>
            </a:r>
            <a:r>
              <a:rPr lang="ru-RU" sz="2800" dirty="0" smtClean="0"/>
              <a:t>словарный запас у детей;</a:t>
            </a:r>
          </a:p>
          <a:p>
            <a:pPr>
              <a:buFont typeface="Century Gothic" panose="020B0502020202020204" pitchFamily="34" charset="0"/>
              <a:buChar char="−"/>
            </a:pPr>
            <a:r>
              <a:rPr lang="ru-RU" sz="2800" dirty="0" smtClean="0"/>
              <a:t>развивать </a:t>
            </a:r>
            <a:r>
              <a:rPr lang="ru-RU" sz="2800" dirty="0" smtClean="0"/>
              <a:t>логическое мышление;</a:t>
            </a:r>
          </a:p>
          <a:p>
            <a:pPr>
              <a:buFont typeface="Century Gothic" panose="020B0502020202020204" pitchFamily="34" charset="0"/>
              <a:buChar char="−"/>
            </a:pPr>
            <a:r>
              <a:rPr lang="ru-RU" sz="2800" dirty="0" smtClean="0"/>
              <a:t>воспитывать </a:t>
            </a:r>
            <a:r>
              <a:rPr lang="ru-RU" sz="2800" dirty="0" smtClean="0"/>
              <a:t>любовь к родному языку.</a:t>
            </a:r>
          </a:p>
          <a:p>
            <a:pPr marL="0" indent="0">
              <a:buNone/>
            </a:pPr>
            <a:r>
              <a:rPr lang="ru-RU" sz="2800" b="1" dirty="0" smtClean="0"/>
              <a:t>Ход игры</a:t>
            </a:r>
            <a:r>
              <a:rPr lang="ru-RU" sz="2800" b="1" dirty="0"/>
              <a:t>: </a:t>
            </a:r>
            <a:r>
              <a:rPr lang="ru-RU" sz="2800" dirty="0" smtClean="0"/>
              <a:t>воспитатель показывает картинки и </a:t>
            </a:r>
            <a:r>
              <a:rPr lang="ru-RU" sz="2800" dirty="0"/>
              <a:t>предлагает детям составить </a:t>
            </a:r>
            <a:r>
              <a:rPr lang="ru-RU" sz="2800" dirty="0" smtClean="0"/>
              <a:t>по этим картинкам предложения</a:t>
            </a:r>
            <a:r>
              <a:rPr lang="ru-RU" sz="2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67443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75849"/>
          <a:stretch/>
        </p:blipFill>
        <p:spPr>
          <a:xfrm>
            <a:off x="339213" y="1600709"/>
            <a:ext cx="11547446" cy="3944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2062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23840" b="50852"/>
          <a:stretch/>
        </p:blipFill>
        <p:spPr>
          <a:xfrm>
            <a:off x="309716" y="1415845"/>
            <a:ext cx="11591209" cy="4149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9604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73699"/>
          <a:stretch/>
        </p:blipFill>
        <p:spPr>
          <a:xfrm>
            <a:off x="480332" y="1536445"/>
            <a:ext cx="11303630" cy="4205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356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25246" b="50500"/>
          <a:stretch/>
        </p:blipFill>
        <p:spPr>
          <a:xfrm>
            <a:off x="318099" y="1519085"/>
            <a:ext cx="11480612" cy="3938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2809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49082" b="26598"/>
          <a:stretch/>
        </p:blipFill>
        <p:spPr>
          <a:xfrm>
            <a:off x="273854" y="1563330"/>
            <a:ext cx="11598598" cy="3989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5078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71294" b="3046"/>
          <a:stretch/>
        </p:blipFill>
        <p:spPr>
          <a:xfrm>
            <a:off x="273855" y="1519083"/>
            <a:ext cx="11569100" cy="4198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1622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05264" y="1831691"/>
            <a:ext cx="8946541" cy="192914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9600" b="1" dirty="0" smtClean="0"/>
              <a:t>Молодцы!</a:t>
            </a:r>
            <a:endParaRPr lang="ru-RU" sz="9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317588" y="5157018"/>
            <a:ext cx="66258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/>
              <a:t>Подготовила студентка </a:t>
            </a:r>
            <a:r>
              <a:rPr lang="ru-RU" b="1" dirty="0"/>
              <a:t>133 </a:t>
            </a:r>
            <a:r>
              <a:rPr lang="ru-RU" b="1" dirty="0" smtClean="0"/>
              <a:t>группы:</a:t>
            </a:r>
            <a:endParaRPr lang="ru-RU" b="1" dirty="0"/>
          </a:p>
          <a:p>
            <a:pPr algn="r"/>
            <a:r>
              <a:rPr lang="ru-RU" dirty="0"/>
              <a:t>Горянская Елена </a:t>
            </a:r>
            <a:r>
              <a:rPr lang="ru-RU" dirty="0" smtClean="0"/>
              <a:t>Владимировна.</a:t>
            </a:r>
            <a:endParaRPr lang="ru-RU" dirty="0"/>
          </a:p>
          <a:p>
            <a:pPr algn="r"/>
            <a:r>
              <a:rPr lang="ru-RU" b="1" dirty="0" smtClean="0"/>
              <a:t>Специальность</a:t>
            </a:r>
            <a:r>
              <a:rPr lang="ru-RU" b="1" dirty="0"/>
              <a:t>: </a:t>
            </a:r>
            <a:r>
              <a:rPr lang="ru-RU" dirty="0"/>
              <a:t>44. 02. 01 «Дошкольное образование</a:t>
            </a:r>
            <a:r>
              <a:rPr lang="ru-RU" dirty="0" smtClean="0"/>
              <a:t>».</a:t>
            </a:r>
          </a:p>
          <a:p>
            <a:pPr algn="r"/>
            <a:r>
              <a:rPr lang="ru-RU" b="1" dirty="0" smtClean="0"/>
              <a:t>Преподаватель: </a:t>
            </a:r>
            <a:r>
              <a:rPr lang="ru-RU" dirty="0" smtClean="0"/>
              <a:t>Гольская Оксана Геннадьевна.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3576" y="642972"/>
            <a:ext cx="2346837" cy="2543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0926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BACC050B-8757-4460-95D8-E37B46A6B42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66</TotalTime>
  <Words>91</Words>
  <Application>Microsoft Office PowerPoint</Application>
  <PresentationFormat>Широкоэкранный</PresentationFormat>
  <Paragraphs>13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Century Gothic</vt:lpstr>
      <vt:lpstr>Wingdings 3</vt:lpstr>
      <vt:lpstr>Ион</vt:lpstr>
      <vt:lpstr>Дидактическая игра  «Составь предложение»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Дидактическая игра  «Собери слова в  предложение»</dc:title>
  <dc:creator>Windows User</dc:creator>
  <cp:lastModifiedBy>Admin</cp:lastModifiedBy>
  <cp:revision>9</cp:revision>
  <dcterms:created xsi:type="dcterms:W3CDTF">2018-04-15T15:33:24Z</dcterms:created>
  <dcterms:modified xsi:type="dcterms:W3CDTF">2018-04-29T05:14:35Z</dcterms:modified>
</cp:coreProperties>
</file>