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6" r:id="rId3"/>
    <p:sldId id="259" r:id="rId4"/>
    <p:sldId id="263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51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AA7BA-E6CA-4814-A896-339762AE83B9}" type="datetimeFigureOut">
              <a:rPr lang="ru-RU" smtClean="0"/>
              <a:pPr/>
              <a:t>16.04.2018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99F6A-ED36-4EAD-BB65-58E3EC1823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141817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AA7BA-E6CA-4814-A896-339762AE83B9}" type="datetimeFigureOut">
              <a:rPr lang="ru-RU" smtClean="0"/>
              <a:pPr/>
              <a:t>16.04.2018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99F6A-ED36-4EAD-BB65-58E3EC1823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89962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AA7BA-E6CA-4814-A896-339762AE83B9}" type="datetimeFigureOut">
              <a:rPr lang="ru-RU" smtClean="0"/>
              <a:pPr/>
              <a:t>16.04.2018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99F6A-ED36-4EAD-BB65-58E3EC1823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334538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AA7BA-E6CA-4814-A896-339762AE83B9}" type="datetimeFigureOut">
              <a:rPr lang="ru-RU" smtClean="0"/>
              <a:pPr/>
              <a:t>16.04.2018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99F6A-ED36-4EAD-BB65-58E3EC1823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538448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AA7BA-E6CA-4814-A896-339762AE83B9}" type="datetimeFigureOut">
              <a:rPr lang="ru-RU" smtClean="0"/>
              <a:pPr/>
              <a:t>16.04.2018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99F6A-ED36-4EAD-BB65-58E3EC1823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760105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AA7BA-E6CA-4814-A896-339762AE83B9}" type="datetimeFigureOut">
              <a:rPr lang="ru-RU" smtClean="0"/>
              <a:pPr/>
              <a:t>16.04.2018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99F6A-ED36-4EAD-BB65-58E3EC1823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218822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AA7BA-E6CA-4814-A896-339762AE83B9}" type="datetimeFigureOut">
              <a:rPr lang="ru-RU" smtClean="0"/>
              <a:pPr/>
              <a:t>16.04.2018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99F6A-ED36-4EAD-BB65-58E3EC1823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694846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AA7BA-E6CA-4814-A896-339762AE83B9}" type="datetimeFigureOut">
              <a:rPr lang="ru-RU" smtClean="0"/>
              <a:pPr/>
              <a:t>16.04.2018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99F6A-ED36-4EAD-BB65-58E3EC1823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094945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AA7BA-E6CA-4814-A896-339762AE83B9}" type="datetimeFigureOut">
              <a:rPr lang="ru-RU" smtClean="0"/>
              <a:pPr/>
              <a:t>16.04.2018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99F6A-ED36-4EAD-BB65-58E3EC1823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042569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AA7BA-E6CA-4814-A896-339762AE83B9}" type="datetimeFigureOut">
              <a:rPr lang="ru-RU" smtClean="0"/>
              <a:pPr/>
              <a:t>16.04.2018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99F6A-ED36-4EAD-BB65-58E3EC1823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534674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AA7BA-E6CA-4814-A896-339762AE83B9}" type="datetimeFigureOut">
              <a:rPr lang="ru-RU" smtClean="0"/>
              <a:pPr/>
              <a:t>16.04.2018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99F6A-ED36-4EAD-BB65-58E3EC1823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923011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4AA7BA-E6CA-4814-A896-339762AE83B9}" type="datetimeFigureOut">
              <a:rPr lang="ru-RU" smtClean="0"/>
              <a:pPr/>
              <a:t>16.04.2018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B99F6A-ED36-4EAD-BB65-58E3EC1823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828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19672" y="173944"/>
            <a:ext cx="3672408" cy="3600681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3608" y="476672"/>
            <a:ext cx="6392288" cy="3312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5032462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11760" y="4519868"/>
            <a:ext cx="1938033" cy="23644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92080" y="4519868"/>
            <a:ext cx="1810386" cy="2208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32061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636331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8000"/>
                    </a14:imgEffect>
                  </a14:imgLayer>
                </a14:imgProps>
              </a:ext>
            </a:extLst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83768" y="1700808"/>
            <a:ext cx="5544616" cy="4752528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80528" y="-171400"/>
            <a:ext cx="3024336" cy="2965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5639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352</TotalTime>
  <Words>0</Words>
  <Application>Microsoft Office PowerPoint</Application>
  <PresentationFormat>Экран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Галина</cp:lastModifiedBy>
  <cp:revision>9</cp:revision>
  <dcterms:created xsi:type="dcterms:W3CDTF">2018-04-10T07:08:52Z</dcterms:created>
  <dcterms:modified xsi:type="dcterms:W3CDTF">2018-04-16T17:06:50Z</dcterms:modified>
</cp:coreProperties>
</file>