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2C57593-C141-46B1-BC78-254627B61E5A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1008D80-2972-4E94-B1AB-4D15C487C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57593-C141-46B1-BC78-254627B61E5A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8D80-2972-4E94-B1AB-4D15C487C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57593-C141-46B1-BC78-254627B61E5A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8D80-2972-4E94-B1AB-4D15C487C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2C57593-C141-46B1-BC78-254627B61E5A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8D80-2972-4E94-B1AB-4D15C487C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2C57593-C141-46B1-BC78-254627B61E5A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1008D80-2972-4E94-B1AB-4D15C487C35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2C57593-C141-46B1-BC78-254627B61E5A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1008D80-2972-4E94-B1AB-4D15C487C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2C57593-C141-46B1-BC78-254627B61E5A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1008D80-2972-4E94-B1AB-4D15C487C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57593-C141-46B1-BC78-254627B61E5A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8D80-2972-4E94-B1AB-4D15C487C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2C57593-C141-46B1-BC78-254627B61E5A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1008D80-2972-4E94-B1AB-4D15C487C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2C57593-C141-46B1-BC78-254627B61E5A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1008D80-2972-4E94-B1AB-4D15C487C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2C57593-C141-46B1-BC78-254627B61E5A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1008D80-2972-4E94-B1AB-4D15C487C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2C57593-C141-46B1-BC78-254627B61E5A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1008D80-2972-4E94-B1AB-4D15C487C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Информационные процессы в системах.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Работу выполнила ученица 10 класса: Кайгородова Анна, Епишина Мария.</a:t>
            </a:r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0" y="6381328"/>
            <a:ext cx="395536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Оглавление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Передача информации:</a:t>
            </a:r>
          </a:p>
          <a:p>
            <a:pPr>
              <a:buNone/>
            </a:pPr>
            <a:r>
              <a:rPr lang="ru-RU" dirty="0" smtClean="0">
                <a:hlinkClick r:id="rId2" action="ppaction://hlinksldjump"/>
              </a:rPr>
              <a:t>- Модель передачи информации К. Шеннона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>
                <a:hlinkClick r:id="rId3" action="ppaction://hlinksldjump"/>
              </a:rPr>
              <a:t>Пропускная способность канала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>
                <a:hlinkClick r:id="" action="ppaction://noaction"/>
              </a:rPr>
              <a:t>Шум, защита от шума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Обработка информации и алгоритмы:</a:t>
            </a:r>
          </a:p>
          <a:p>
            <a:pPr>
              <a:buFontTx/>
              <a:buChar char="-"/>
            </a:pPr>
            <a:r>
              <a:rPr lang="ru-RU" dirty="0" smtClean="0">
                <a:hlinkClick r:id="rId4" action="ppaction://hlinksldjump"/>
              </a:rPr>
              <a:t>Варианты обработки информации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>
                <a:hlinkClick r:id="rId5" action="ppaction://hlinksldjump"/>
              </a:rPr>
              <a:t>Алгоритмы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>
                <a:hlinkClick r:id="rId6" action="ppaction://hlinksldjump"/>
              </a:rPr>
              <a:t>Машина </a:t>
            </a:r>
            <a:r>
              <a:rPr lang="ru-RU" dirty="0" smtClean="0">
                <a:hlinkClick r:id="rId6" action="ppaction://hlinksldjump"/>
              </a:rPr>
              <a:t>алгоритмов</a:t>
            </a:r>
            <a:endParaRPr lang="ru-RU" dirty="0" smtClean="0"/>
          </a:p>
        </p:txBody>
      </p:sp>
      <p:sp>
        <p:nvSpPr>
          <p:cNvPr id="4" name="Управляющая кнопка: в начало 3">
            <a:hlinkClick r:id="" action="ppaction://hlinkshowjump?jump=firstslide" highlightClick="1"/>
          </p:cNvPr>
          <p:cNvSpPr/>
          <p:nvPr/>
        </p:nvSpPr>
        <p:spPr>
          <a:xfrm>
            <a:off x="179512" y="6453336"/>
            <a:ext cx="360040" cy="40466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 конец 4">
            <a:hlinkClick r:id="rId2" action="ppaction://hlinksldjump" highlightClick="1"/>
          </p:cNvPr>
          <p:cNvSpPr/>
          <p:nvPr/>
        </p:nvSpPr>
        <p:spPr>
          <a:xfrm>
            <a:off x="755576" y="6453336"/>
            <a:ext cx="432048" cy="404664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Модель передачи информации К.Шеннона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Теория связи возникла в 1920-х годах. Математический аппарат теории связи – разработал американский ученый Клод Шеннон. Им была предложена модель процесса передачи информации по техническим каналам связи. Источником информации являлся говорящий человек, кодирующим устройством – микрофон телефонной трубки. С помощью которого звуковые волны преобразуются в электрические сигналы. </a:t>
            </a:r>
            <a:endParaRPr lang="ru-RU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0" y="6453336"/>
            <a:ext cx="467544" cy="40466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 конец 4">
            <a:hlinkClick r:id="rId3" action="ppaction://hlinksldjump" highlightClick="1"/>
          </p:cNvPr>
          <p:cNvSpPr/>
          <p:nvPr/>
        </p:nvSpPr>
        <p:spPr>
          <a:xfrm>
            <a:off x="683568" y="6453336"/>
            <a:ext cx="432048" cy="404664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Пропускная способность канала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К. Шеннон был первым ученым, создавший новую то того времени науку – теорию информации. Им было ведено понятие пропускной способности канала как максимально возможной скорости передачи информации. Эта скорость изменяется в битах в секунду.</a:t>
            </a:r>
          </a:p>
          <a:p>
            <a:pPr>
              <a:buNone/>
            </a:pPr>
            <a:r>
              <a:rPr lang="ru-RU" dirty="0" smtClean="0"/>
              <a:t>Пропускная способность телефонных линий – десятках и сотни Кбит/с; пропускная способность оптоволоконных линий и линий радиосвязи измеряется десятками и сотнями Мбит/с.</a:t>
            </a:r>
            <a:endParaRPr lang="ru-RU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0" y="6525344"/>
            <a:ext cx="467544" cy="33265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 конец 4">
            <a:hlinkClick r:id="rId3" action="ppaction://hlinksldjump" highlightClick="1"/>
          </p:cNvPr>
          <p:cNvSpPr/>
          <p:nvPr/>
        </p:nvSpPr>
        <p:spPr>
          <a:xfrm>
            <a:off x="683568" y="6597352"/>
            <a:ext cx="936104" cy="26064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Шум, и защита от шума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Термином «шум» называют разного рода помехи, искажение передаваемый сигнал. Наличие шумов приводит к потери информации. Для этого используется технический способы защиты каналов связей от воздействий шумов.</a:t>
            </a:r>
          </a:p>
          <a:p>
            <a:r>
              <a:rPr lang="ru-RU" dirty="0" smtClean="0"/>
              <a:t>Теория кодирования, дающую методы борьбы с шумами, этой теории состоит в том, что передаваемый по линии связи код должен быть избыточным. Большой вклад в эту теорию внес советский ученый Владимир Александрович Котельников.</a:t>
            </a:r>
          </a:p>
          <a:p>
            <a:r>
              <a:rPr lang="ru-RU" dirty="0" smtClean="0"/>
              <a:t>Избыточный код – это многократное повторение передаваемых  данных.</a:t>
            </a:r>
          </a:p>
          <a:p>
            <a:r>
              <a:rPr lang="ru-RU" dirty="0" smtClean="0"/>
              <a:t>В современных системах цифровой связи для борьбы с потерей информации применяется: вычисление контрольной суммы которая передается вместе с данным блоком.</a:t>
            </a:r>
          </a:p>
          <a:p>
            <a:endParaRPr lang="ru-RU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0" y="6381328"/>
            <a:ext cx="539552" cy="47667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 конец 4">
            <a:hlinkClick r:id="rId3" action="ppaction://hlinksldjump" highlightClick="1"/>
          </p:cNvPr>
          <p:cNvSpPr/>
          <p:nvPr/>
        </p:nvSpPr>
        <p:spPr>
          <a:xfrm>
            <a:off x="827584" y="6381328"/>
            <a:ext cx="576064" cy="476672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Обработка информации и алгоритмы.  Варианты обработки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Обработка информации производится каким-то субъектом или объектом в соответствии с определенными правилами. Информация, которая подвергается обработке, представляется в виде исходных данных.</a:t>
            </a:r>
          </a:p>
          <a:p>
            <a:r>
              <a:rPr lang="ru-RU" dirty="0" smtClean="0"/>
              <a:t>Исходные данные- правила обработки- исполнитель-результат.</a:t>
            </a:r>
            <a:endParaRPr lang="ru-RU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0" y="6381328"/>
            <a:ext cx="395536" cy="47667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 конец 4">
            <a:hlinkClick r:id="rId3" action="ppaction://hlinksldjump" highlightClick="1"/>
          </p:cNvPr>
          <p:cNvSpPr/>
          <p:nvPr/>
        </p:nvSpPr>
        <p:spPr>
          <a:xfrm>
            <a:off x="683568" y="6381328"/>
            <a:ext cx="792088" cy="476672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 понятием алгоритмы в математике ассоциируется известный способ вычисления наибольшего общего делителя (НОД) двух натуральных чисел, которых называют алгоритм Евклида. В словесной форме его можно описать так :</a:t>
            </a:r>
          </a:p>
          <a:p>
            <a:pPr marL="514350" indent="-514350">
              <a:buAutoNum type="arabicPeriod"/>
            </a:pPr>
            <a:r>
              <a:rPr lang="ru-RU" dirty="0" smtClean="0"/>
              <a:t>Если число не равно, то большее из них заменить на разность большого и меньшего числа.</a:t>
            </a:r>
          </a:p>
          <a:p>
            <a:pPr marL="514350" indent="-514350">
              <a:buAutoNum type="arabicPeriod"/>
            </a:pPr>
            <a:r>
              <a:rPr lang="ru-RU" dirty="0" smtClean="0"/>
              <a:t> Если два числа равны, то за НОД принять любое из них, иначе перейти к выполнению пункту 1.</a:t>
            </a:r>
            <a:endParaRPr lang="ru-RU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0" y="6453336"/>
            <a:ext cx="323528" cy="40466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 конец 4">
            <a:hlinkClick r:id="rId3" action="ppaction://hlinksldjump" highlightClick="1"/>
          </p:cNvPr>
          <p:cNvSpPr/>
          <p:nvPr/>
        </p:nvSpPr>
        <p:spPr>
          <a:xfrm>
            <a:off x="539552" y="6381328"/>
            <a:ext cx="792088" cy="476672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Машина</a:t>
            </a:r>
            <a:r>
              <a:rPr lang="ru-RU" dirty="0" smtClean="0"/>
              <a:t> </a:t>
            </a:r>
            <a:r>
              <a:rPr lang="ru-RU" dirty="0" smtClean="0"/>
              <a:t>алгоритмов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268760"/>
            <a:ext cx="8229600" cy="485775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Теория алгоритмов . Английский ученый Ала Тьюринг по замыслам «машина»   является универсальным исполнителем обработки любой символьной последовательностей в любом алфавите. </a:t>
            </a:r>
          </a:p>
          <a:p>
            <a:pPr>
              <a:buNone/>
            </a:pPr>
            <a:r>
              <a:rPr lang="ru-RU" dirty="0" smtClean="0"/>
              <a:t>Эмиль Пост его машина работает с двоичным алфавитом и несколько прощу в своем «устройстве». </a:t>
            </a:r>
          </a:p>
          <a:p>
            <a:pPr>
              <a:buNone/>
            </a:pPr>
            <a:r>
              <a:rPr lang="ru-RU" dirty="0" smtClean="0"/>
              <a:t>Совокупность  всех команд языка исполнителя называется системой команда исполнителя алгоритмов – СКИ.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0" y="6093296"/>
            <a:ext cx="683568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99</TotalTime>
  <Words>439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Информационные процессы в системах. </vt:lpstr>
      <vt:lpstr>Оглавление</vt:lpstr>
      <vt:lpstr>Модель передачи информации К.Шеннона</vt:lpstr>
      <vt:lpstr>Пропускная способность канала</vt:lpstr>
      <vt:lpstr>Шум, и защита от шума</vt:lpstr>
      <vt:lpstr>Обработка информации и алгоритмы.  Варианты обработки информации</vt:lpstr>
      <vt:lpstr>Алгоритмы</vt:lpstr>
      <vt:lpstr>Машина алгоритмов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Информационные процессы в системах. </dc:title>
  <dc:creator>Пользователь</dc:creator>
  <cp:lastModifiedBy>Пользователь</cp:lastModifiedBy>
  <cp:revision>11</cp:revision>
  <dcterms:created xsi:type="dcterms:W3CDTF">2009-11-19T20:16:20Z</dcterms:created>
  <dcterms:modified xsi:type="dcterms:W3CDTF">2009-12-15T19:44:00Z</dcterms:modified>
</cp:coreProperties>
</file>