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P\Desktop\Abstrak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3999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051720" y="980728"/>
            <a:ext cx="6768752" cy="26642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Методические рекомендации по преодолению общего недоразвития речи с использованием малых форм «семейского фольклора» в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коррекционно-логопедической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работе</a:t>
            </a:r>
            <a:r>
              <a:rPr lang="ru-RU" dirty="0"/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76056" y="4869160"/>
            <a:ext cx="3816424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chemeClr val="tx1"/>
                  </a:solidFill>
                </a:ln>
              </a:rPr>
              <a:t>МБДОУ Детский сад «Подснежник»</a:t>
            </a:r>
          </a:p>
          <a:p>
            <a:pPr algn="ctr"/>
            <a:r>
              <a:rPr lang="ru-RU" sz="2000" dirty="0" smtClean="0">
                <a:ln>
                  <a:solidFill>
                    <a:schemeClr val="tx1"/>
                  </a:solidFill>
                </a:ln>
              </a:rPr>
              <a:t>Логопед: Шарабаева Надежда Николаевна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563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P\Desktop\887596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P\Desktop\для презентации\IMG_20180208_0336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5143500" cy="43204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P\Desktop\для презентации\IMG_20180208_04195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764704"/>
            <a:ext cx="4248472" cy="42484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676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P\Desktop\slide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46"/>
          <a:stretch/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689836" y="476672"/>
            <a:ext cx="5904656" cy="10801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Малые формы «семейского фольклора»</a:t>
            </a:r>
            <a:endParaRPr lang="ru-RU" sz="3200" b="1" dirty="0">
              <a:ln w="10541" cmpd="sng">
                <a:solidFill>
                  <a:schemeClr val="accent1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971600" y="1556792"/>
            <a:ext cx="936104" cy="1323072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3203848" y="1706351"/>
            <a:ext cx="369315" cy="1722649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724128" y="1721128"/>
            <a:ext cx="504056" cy="1466004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642164" y="1721128"/>
            <a:ext cx="30623" cy="2932008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092280" y="1556792"/>
            <a:ext cx="1224136" cy="2592288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1439653" y="1706351"/>
            <a:ext cx="1548171" cy="2730761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0" y="2879864"/>
            <a:ext cx="1907704" cy="981184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n>
                  <a:solidFill>
                    <a:srgbClr val="002060"/>
                  </a:solidFill>
                </a:ln>
              </a:rPr>
              <a:t>Потешки</a:t>
            </a:r>
            <a:endParaRPr lang="ru-RU" sz="2400" dirty="0">
              <a:ln>
                <a:solidFill>
                  <a:srgbClr val="002060"/>
                </a:solidFill>
              </a:ln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0" y="4509120"/>
            <a:ext cx="2987824" cy="1368152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Колыбельные песни</a:t>
            </a:r>
            <a:endParaRPr lang="ru-RU" sz="2400" dirty="0">
              <a:ln>
                <a:solidFill>
                  <a:srgbClr val="002060"/>
                </a:solidFill>
              </a:ln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2213738" y="3429000"/>
            <a:ext cx="2214246" cy="1008112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002060"/>
                  </a:solidFill>
                </a:ln>
              </a:rPr>
              <a:t>Считалки и </a:t>
            </a:r>
            <a:r>
              <a:rPr lang="ru-RU" sz="2000" dirty="0" err="1" smtClean="0">
                <a:ln>
                  <a:solidFill>
                    <a:srgbClr val="002060"/>
                  </a:solidFill>
                </a:ln>
              </a:rPr>
              <a:t>заклички</a:t>
            </a:r>
            <a:endParaRPr lang="ru-RU" sz="2000" dirty="0">
              <a:ln>
                <a:solidFill>
                  <a:srgbClr val="002060"/>
                </a:solidFill>
              </a:ln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3573163" y="4653136"/>
            <a:ext cx="2402993" cy="1440160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n>
                  <a:solidFill>
                    <a:srgbClr val="002060"/>
                  </a:solidFill>
                </a:ln>
              </a:rPr>
              <a:t>З</a:t>
            </a:r>
            <a:r>
              <a:rPr lang="ru-RU" sz="3200" dirty="0" smtClean="0">
                <a:ln>
                  <a:solidFill>
                    <a:srgbClr val="002060"/>
                  </a:solidFill>
                </a:ln>
              </a:rPr>
              <a:t>агадки</a:t>
            </a:r>
            <a:endParaRPr lang="ru-RU" sz="3200" dirty="0">
              <a:ln>
                <a:solidFill>
                  <a:srgbClr val="002060"/>
                </a:solidFill>
              </a:ln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5148064" y="3370456"/>
            <a:ext cx="2556284" cy="1282680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Поговорки и пословицы</a:t>
            </a:r>
            <a:endParaRPr lang="ru-RU" sz="2400" dirty="0">
              <a:ln>
                <a:solidFill>
                  <a:srgbClr val="002060"/>
                </a:solidFill>
              </a:ln>
            </a:endParaRPr>
          </a:p>
        </p:txBody>
      </p:sp>
      <p:sp>
        <p:nvSpPr>
          <p:cNvPr id="2048" name="Овал 2047"/>
          <p:cNvSpPr/>
          <p:nvPr/>
        </p:nvSpPr>
        <p:spPr>
          <a:xfrm>
            <a:off x="6732240" y="4437112"/>
            <a:ext cx="2411760" cy="1346448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Афоризмы</a:t>
            </a:r>
            <a:endParaRPr lang="ru-RU" sz="2400" dirty="0">
              <a:ln>
                <a:solidFill>
                  <a:srgbClr val="00206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429232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HP\Desktop\7186100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55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HP\Desktop\для презентации\IMG_20180207_0929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736888">
            <a:off x="662588" y="381394"/>
            <a:ext cx="3665387" cy="39003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HP\Desktop\для презентации\IMG_20180207_09285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9600" y="2564904"/>
            <a:ext cx="4724400" cy="42930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1435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HP\Desktop\887596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HP\Desktop\для презентации\IMG_20180206_0935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5389390" cy="3816424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HP\Desktop\для презентации\IMG_20180207_0930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780928"/>
            <a:ext cx="4248472" cy="3933056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223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C:\Users\HP\Desktop\slide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8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P\Desktop\image (1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556792"/>
            <a:ext cx="5652120" cy="30689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7" name="Picture 3" descr="C:\Users\HP\Desktop\image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3960440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1841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HP\Desktop\7186100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61"/>
          <a:stretch/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HP\Desktop\для презентации\IMG_20180206_0930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176464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HP\Desktop\для презентации\IMG_20180206_09321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201394"/>
            <a:ext cx="4234295" cy="63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583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HP\Desktop\887596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HP\Desktop\для презентации\IMG_20180206_09333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88640"/>
            <a:ext cx="4556756" cy="432048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HP\Desktop\для презентации\IMG_20180206_09342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4464496" cy="532859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792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5" name="Picture 3" descr="C:\Users\HP\Desktop\images 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2671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175</TotalTime>
  <Words>47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18</cp:revision>
  <dcterms:created xsi:type="dcterms:W3CDTF">2018-02-07T12:20:02Z</dcterms:created>
  <dcterms:modified xsi:type="dcterms:W3CDTF">2018-04-29T13:24:25Z</dcterms:modified>
</cp:coreProperties>
</file>