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2885" y="989781"/>
            <a:ext cx="8371267" cy="1646302"/>
          </a:xfrm>
        </p:spPr>
        <p:txBody>
          <a:bodyPr/>
          <a:lstStyle/>
          <a:p>
            <a:r>
              <a:rPr lang="ru-RU" dirty="0" smtClean="0"/>
              <a:t>Дидактическая игра</a:t>
            </a:r>
            <a:br>
              <a:rPr lang="ru-RU" dirty="0" smtClean="0"/>
            </a:br>
            <a:r>
              <a:rPr lang="ru-RU" dirty="0" smtClean="0"/>
              <a:t>«Составь предложения по картинкам»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9340" y="2694466"/>
            <a:ext cx="5666361" cy="40571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22364" y="5764696"/>
            <a:ext cx="37238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/>
              <a:t>Выполнила студентка 133 </a:t>
            </a:r>
            <a:r>
              <a:rPr lang="ru-RU" sz="1400" b="1" i="1" dirty="0" smtClean="0"/>
              <a:t>группы: </a:t>
            </a:r>
            <a:endParaRPr lang="ru-RU" sz="1400" b="1" i="1" dirty="0"/>
          </a:p>
          <a:p>
            <a:pPr algn="r"/>
            <a:r>
              <a:rPr lang="ru-RU" sz="1400" i="1" dirty="0"/>
              <a:t>Густей </a:t>
            </a:r>
            <a:r>
              <a:rPr lang="ru-RU" sz="1400" i="1" dirty="0" smtClean="0"/>
              <a:t>Татьяна</a:t>
            </a:r>
          </a:p>
          <a:p>
            <a:pPr algn="r"/>
            <a:r>
              <a:rPr lang="ru-RU" sz="1400" b="1" i="1" dirty="0" smtClean="0"/>
              <a:t>Преподаватель: </a:t>
            </a:r>
            <a:r>
              <a:rPr lang="ru-RU" sz="1400" i="1" dirty="0" smtClean="0"/>
              <a:t>Гольская Оксана Геннадьевна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2759444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915" y="2026277"/>
            <a:ext cx="8596668" cy="34036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Цель: </a:t>
            </a:r>
            <a:r>
              <a:rPr lang="ru-RU" sz="4000" dirty="0"/>
              <a:t>учить детей с помощью карточек составлять предложение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Задачи:</a:t>
            </a:r>
            <a:r>
              <a:rPr lang="ru-RU" sz="4000" dirty="0" smtClean="0"/>
              <a:t> учить детей составлять предложения по картинкам; знакомить детей с разными формами составления предложений.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/>
              <a:t>Правила игры</a:t>
            </a:r>
            <a:r>
              <a:rPr lang="ru-RU" sz="4000" dirty="0" smtClean="0"/>
              <a:t>: </a:t>
            </a:r>
            <a:r>
              <a:rPr lang="ru-RU" sz="4000" dirty="0" err="1" smtClean="0"/>
              <a:t>редложите</a:t>
            </a:r>
            <a:r>
              <a:rPr lang="ru-RU" sz="4000" dirty="0" smtClean="0"/>
              <a:t> </a:t>
            </a:r>
            <a:r>
              <a:rPr lang="ru-RU" sz="4000" dirty="0"/>
              <a:t>ребенку карточку , на картинку с </a:t>
            </a:r>
            <a:r>
              <a:rPr lang="ru-RU" sz="4000" dirty="0" smtClean="0"/>
              <a:t>вопросом, </a:t>
            </a:r>
            <a:r>
              <a:rPr lang="ru-RU" sz="4000" dirty="0"/>
              <a:t>вы должны спросить ребенка : "Что делает девочка</a:t>
            </a:r>
            <a:r>
              <a:rPr lang="ru-RU" sz="4000" dirty="0" smtClean="0"/>
              <a:t>? И </a:t>
            </a:r>
            <a:r>
              <a:rPr lang="ru-RU" dirty="0" err="1" smtClean="0"/>
              <a:t>т.д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0661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81" y="0"/>
            <a:ext cx="8596668" cy="182658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8wKpneCV0i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" t="-135" r="-581" b="52887"/>
          <a:stretch/>
        </p:blipFill>
        <p:spPr bwMode="auto">
          <a:xfrm>
            <a:off x="1185471" y="535347"/>
            <a:ext cx="9310812" cy="6209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194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47887" r="-379"/>
          <a:stretch/>
        </p:blipFill>
        <p:spPr>
          <a:xfrm>
            <a:off x="949893" y="-38530"/>
            <a:ext cx="9391843" cy="689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570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r="-379" b="50610"/>
          <a:stretch/>
        </p:blipFill>
        <p:spPr>
          <a:xfrm>
            <a:off x="1392136" y="637504"/>
            <a:ext cx="8808707" cy="613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869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-557" r="-1176" b="49671"/>
          <a:stretch/>
        </p:blipFill>
        <p:spPr>
          <a:xfrm>
            <a:off x="1584103" y="643944"/>
            <a:ext cx="8880534" cy="621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25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-1" t="23099" r="-1973" b="27512"/>
          <a:stretch/>
        </p:blipFill>
        <p:spPr>
          <a:xfrm>
            <a:off x="1351732" y="515156"/>
            <a:ext cx="8741768" cy="598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719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121" y="-9659"/>
            <a:ext cx="9156879" cy="686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8987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Дидактическая игра</a:t>
            </a:r>
            <a:br>
              <a:rPr lang="ru-RU" dirty="0" smtClean="0"/>
            </a:br>
            <a:r>
              <a:rPr lang="ru-RU" dirty="0" smtClean="0"/>
              <a:t>«Составь предложения по картинкам»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5064" y="5596298"/>
            <a:ext cx="7766936" cy="1096899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Выполнила: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Студентка 133 группы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Густей Татьяна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01820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</TotalTime>
  <Words>34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Грань</vt:lpstr>
      <vt:lpstr>Дидактическая игра «Составь предложения по картинкам»</vt:lpstr>
      <vt:lpstr>Цель: учить детей с помощью карточек составлять предложение.  Задачи: учить детей составлять предложения по картинкам; знакомить детей с разными формами составления предложений.  Правила игры: редложите ребенку карточку , на картинку с вопросом, вы должны спросить ребенка : "Что делает девочка? И т.д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Дидактическая игра «Составь предложения по картинкам»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Admin</cp:lastModifiedBy>
  <cp:revision>5</cp:revision>
  <dcterms:created xsi:type="dcterms:W3CDTF">2018-04-19T09:36:57Z</dcterms:created>
  <dcterms:modified xsi:type="dcterms:W3CDTF">2018-04-29T05:28:28Z</dcterms:modified>
</cp:coreProperties>
</file>