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" initials="П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16D0A-9FAC-45A9-886A-C6166CF06DF3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C9B1-B542-40FB-9750-05B9FDAFAC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16D0A-9FAC-45A9-886A-C6166CF06DF3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C9B1-B542-40FB-9750-05B9FDAFA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16D0A-9FAC-45A9-886A-C6166CF06DF3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C9B1-B542-40FB-9750-05B9FDAFA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16D0A-9FAC-45A9-886A-C6166CF06DF3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C9B1-B542-40FB-9750-05B9FDAFA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16D0A-9FAC-45A9-886A-C6166CF06DF3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34AC9B1-B542-40FB-9750-05B9FDAFA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16D0A-9FAC-45A9-886A-C6166CF06DF3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C9B1-B542-40FB-9750-05B9FDAFA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16D0A-9FAC-45A9-886A-C6166CF06DF3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C9B1-B542-40FB-9750-05B9FDAFA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16D0A-9FAC-45A9-886A-C6166CF06DF3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C9B1-B542-40FB-9750-05B9FDAFA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16D0A-9FAC-45A9-886A-C6166CF06DF3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C9B1-B542-40FB-9750-05B9FDAFA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16D0A-9FAC-45A9-886A-C6166CF06DF3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C9B1-B542-40FB-9750-05B9FDAFA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16D0A-9FAC-45A9-886A-C6166CF06DF3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C9B1-B542-40FB-9750-05B9FDAFA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0E16D0A-9FAC-45A9-886A-C6166CF06DF3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34AC9B1-B542-40FB-9750-05B9FDAFA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&#1089;&#1086;&#1076;&#1077;&#1088;&#1078;&#1072;&#1085;&#1080;&#1077;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89;&#1086;&#1076;&#1077;&#1086;&#1078;&#1072;&#1085;&#1080;&#1077;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89;&#1086;&#1076;&#1077;&#1088;&#1078;&#1072;&#1085;&#1080;&#1077;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Проблема информационной безопасности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Работу выполнили ученицы 10 класса: Кайгородова Анна и Епишина Мария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709160"/>
          </a:xfrm>
        </p:spPr>
        <p:txBody>
          <a:bodyPr/>
          <a:lstStyle/>
          <a:p>
            <a:r>
              <a:rPr lang="ru-RU" dirty="0" smtClean="0">
                <a:hlinkClick r:id="rId2" action="ppaction://hlinksldjump"/>
              </a:rPr>
              <a:t>Доктрина информационной безопасности Российской Федерации(Р.Ф.)</a:t>
            </a:r>
            <a:endParaRPr lang="ru-RU" dirty="0" smtClean="0">
              <a:hlinkClick r:id="rId3" action="ppaction://hlinksldjump"/>
            </a:endParaRPr>
          </a:p>
          <a:p>
            <a:r>
              <a:rPr lang="ru-RU" dirty="0" smtClean="0">
                <a:hlinkClick r:id="rId4" action="ppaction://hlinksldjump"/>
              </a:rPr>
              <a:t>Национальные интересы Р.Ф.</a:t>
            </a:r>
            <a:endParaRPr lang="ru-RU" dirty="0" smtClean="0">
              <a:hlinkClick r:id="rId3" action="ppaction://hlinksldjump"/>
            </a:endParaRPr>
          </a:p>
          <a:p>
            <a:r>
              <a:rPr lang="ru-RU" dirty="0" smtClean="0">
                <a:hlinkClick r:id="rId5" action="ppaction://hlinksldjump"/>
              </a:rPr>
              <a:t>Проблемы </a:t>
            </a:r>
            <a:r>
              <a:rPr lang="ru-RU" dirty="0" smtClean="0">
                <a:hlinkClick r:id="rId5" action="ppaction://hlinksldjump"/>
              </a:rPr>
              <a:t>информационного неравенства</a:t>
            </a:r>
            <a:endParaRPr lang="ru-RU" dirty="0" smtClean="0">
              <a:hlinkClick r:id="rId3" action="ppaction://hlinksldjump"/>
            </a:endParaRPr>
          </a:p>
          <a:p>
            <a:r>
              <a:rPr lang="ru-RU" dirty="0" smtClean="0">
                <a:hlinkClick r:id="rId6" action="ppaction://hlinksldjump"/>
              </a:rPr>
              <a:t>Итоги</a:t>
            </a:r>
            <a:endParaRPr lang="ru-RU" dirty="0"/>
          </a:p>
        </p:txBody>
      </p:sp>
      <p:sp>
        <p:nvSpPr>
          <p:cNvPr id="4" name="Управляющая кнопка: домой 3">
            <a:hlinkClick r:id="" action="ppaction://noaction" highlightClick="1"/>
          </p:cNvPr>
          <p:cNvSpPr/>
          <p:nvPr/>
        </p:nvSpPr>
        <p:spPr>
          <a:xfrm>
            <a:off x="0" y="5589240"/>
            <a:ext cx="792088" cy="108012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08912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Доктрина информационной безопасности Р.Ф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Все виды информационных ресурсов</a:t>
            </a:r>
          </a:p>
          <a:p>
            <a:r>
              <a:rPr lang="ru-RU" dirty="0" smtClean="0"/>
              <a:t>Права граждан, юридических лиц и государство на получение, распространение и использование информации, защита информации</a:t>
            </a:r>
          </a:p>
          <a:p>
            <a:r>
              <a:rPr lang="ru-RU" dirty="0" smtClean="0"/>
              <a:t>Система формирования, распространение и использования информационных ресурсов, включающая в себя информационные системы различного класса и названия, библиотека, архив и т.д.</a:t>
            </a:r>
          </a:p>
          <a:p>
            <a:r>
              <a:rPr lang="ru-RU" dirty="0" smtClean="0"/>
              <a:t>Информационная инфраструктура (центры обработки и анализа информации)</a:t>
            </a:r>
          </a:p>
          <a:p>
            <a:r>
              <a:rPr lang="ru-RU" dirty="0" smtClean="0"/>
              <a:t>Система формирования общественного сознания(мировоззрение, моральные ценности, нравственные оценки и т.д.) базирующаяся на средствах массовой информации и </a:t>
            </a:r>
            <a:r>
              <a:rPr lang="ru-RU" dirty="0" smtClean="0"/>
              <a:t>пропаганды.</a:t>
            </a:r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0" y="5877272"/>
            <a:ext cx="720080" cy="7647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Национальные интересы Р.Ф.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1. Соблюдение конституционных прав и свобод человека и гражданина в области получения информации и ее использования, обеспечение духовного становления России, сохранение и укрепление ценностей общества.</a:t>
            </a:r>
          </a:p>
          <a:p>
            <a:pPr>
              <a:buNone/>
            </a:pPr>
            <a:r>
              <a:rPr lang="ru-RU" dirty="0" smtClean="0"/>
              <a:t>2. Информационное обеспечение государственной политики Р.Ф. связана с доведением до  российской и международной общественности достоверной информации о государственной политике Р.Ф.</a:t>
            </a:r>
          </a:p>
          <a:p>
            <a:pPr>
              <a:buNone/>
            </a:pPr>
            <a:r>
              <a:rPr lang="ru-RU" dirty="0" smtClean="0"/>
              <a:t>3. Развитие современных технологий отечественной индустрии информации.</a:t>
            </a:r>
          </a:p>
          <a:p>
            <a:pPr>
              <a:buNone/>
            </a:pPr>
            <a:r>
              <a:rPr lang="ru-RU" dirty="0" smtClean="0"/>
              <a:t>4. Защиту информационных ресурсов от несанкционированного доступа, обеспечение информационных и телекоммуникационных систем.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program" highlightClick="1"/>
          </p:cNvPr>
          <p:cNvSpPr/>
          <p:nvPr/>
        </p:nvSpPr>
        <p:spPr>
          <a:xfrm>
            <a:off x="251520" y="6309320"/>
            <a:ext cx="648072" cy="5486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3541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Проблемы информационного </a:t>
            </a:r>
            <a:r>
              <a:rPr lang="ru-RU" dirty="0" smtClean="0"/>
              <a:t>неравенства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Появилась тенденция разделения образовательных учреждений на элитные и массовые с соответствующей разницей в ресурсном обеспечении</a:t>
            </a:r>
          </a:p>
          <a:p>
            <a:pPr>
              <a:buNone/>
            </a:pPr>
            <a:r>
              <a:rPr lang="ru-RU" dirty="0" smtClean="0"/>
              <a:t>Велико различие уровней доходов семей учащихся</a:t>
            </a:r>
          </a:p>
          <a:p>
            <a:pPr>
              <a:buNone/>
            </a:pPr>
            <a:r>
              <a:rPr lang="ru-RU" dirty="0" smtClean="0"/>
              <a:t>Значителен разрыв в размерах финансового обеспечения  образовательных учреждений в различных регионах страны</a:t>
            </a:r>
          </a:p>
          <a:p>
            <a:pPr>
              <a:buNone/>
            </a:pPr>
            <a:r>
              <a:rPr lang="ru-RU" dirty="0" smtClean="0"/>
              <a:t>Преодоление информационного неравенства является задачей первостепенной государственной важности.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Управляющая кнопка: домой 4">
            <a:hlinkClick r:id="rId2" action="ppaction://program" highlightClick="1"/>
          </p:cNvPr>
          <p:cNvSpPr/>
          <p:nvPr/>
        </p:nvSpPr>
        <p:spPr>
          <a:xfrm>
            <a:off x="323528" y="6165304"/>
            <a:ext cx="792088" cy="6926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Наиболее острой проблемой информационного общества является проблема информационной безопасности, от отдельного человека до государства.</a:t>
            </a:r>
          </a:p>
          <a:p>
            <a:pPr marL="514350" indent="-514350"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Проблемы информационной безопасности в России регламентируются Доктриной информационной безопасности Р.Ф.</a:t>
            </a:r>
          </a:p>
          <a:p>
            <a:pPr marL="514350" indent="-514350">
              <a:buAutoNum type="arabicPeriod"/>
            </a:pPr>
            <a:r>
              <a:rPr lang="ru-RU" dirty="0" smtClean="0"/>
              <a:t>В Доктрине информационной безопасности определен перечень  информационных объектов , требующие защиты.</a:t>
            </a:r>
          </a:p>
          <a:p>
            <a:pPr marL="514350" indent="-514350"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Доктрина информационной безопасности обращает особое внимание на проблему информационного неравенства в области образования. 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program" highlightClick="1"/>
          </p:cNvPr>
          <p:cNvSpPr/>
          <p:nvPr/>
        </p:nvSpPr>
        <p:spPr>
          <a:xfrm>
            <a:off x="395536" y="6093296"/>
            <a:ext cx="720080" cy="7647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75</TotalTime>
  <Words>290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Проблема информационной безопасности</vt:lpstr>
      <vt:lpstr>Содержание</vt:lpstr>
      <vt:lpstr>Доктрина информационной безопасности Р.Ф </vt:lpstr>
      <vt:lpstr>Национальные интересы Р.Ф.</vt:lpstr>
      <vt:lpstr>Проблемы информационного неравенства </vt:lpstr>
      <vt:lpstr>Итоги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Проблема информационной безопасности</dc:title>
  <dc:creator>Пользователь</dc:creator>
  <cp:lastModifiedBy>Пользователь</cp:lastModifiedBy>
  <cp:revision>8</cp:revision>
  <dcterms:created xsi:type="dcterms:W3CDTF">2009-10-19T19:22:20Z</dcterms:created>
  <dcterms:modified xsi:type="dcterms:W3CDTF">2009-10-29T20:54:29Z</dcterms:modified>
</cp:coreProperties>
</file>