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Monotype Corsiva" pitchFamily="66" charset="0"/>
      <p:italic r:id="rId7"/>
    </p:embeddedFont>
    <p:embeddedFont>
      <p:font typeface="Amelia_DG" pitchFamily="2" charset="0"/>
      <p:regular r:id="rId8"/>
    </p:embeddedFon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311/16969765.215/0_8def1_3241e158_orig.png" TargetMode="External"/><Relationship Id="rId3" Type="http://schemas.openxmlformats.org/officeDocument/2006/relationships/hyperlink" Target="https://img-fotki.yandex.ru/get/194989/134091466.3ef/0_15783e_cbd2b238_S" TargetMode="External"/><Relationship Id="rId7" Type="http://schemas.openxmlformats.org/officeDocument/2006/relationships/hyperlink" Target="http://img-fotki.yandex.ru/get/6518/16969765.ab/0_6b41a_29625e73_M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ira-scrap.ru/KATALOG/OFORMLENIE/3/0_11dc07_b7f08f81_M.png" TargetMode="External"/><Relationship Id="rId5" Type="http://schemas.openxmlformats.org/officeDocument/2006/relationships/hyperlink" Target="http://content.mycutegraphics.com/frames/fancy-black-white-frame.png" TargetMode="External"/><Relationship Id="rId4" Type="http://schemas.openxmlformats.org/officeDocument/2006/relationships/hyperlink" Target="http://img-fotki.yandex.ru/get/4421/66124276.23/0_64433_1aef0bcd_XL.png" TargetMode="External"/><Relationship Id="rId9" Type="http://schemas.openxmlformats.org/officeDocument/2006/relationships/hyperlink" Target="http://caroladiva.c.a.pic.centerblog.net/64b1acc8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1856" y="1052736"/>
            <a:ext cx="72008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>
                <a:ln w="19050">
                  <a:solidFill>
                    <a:prstClr val="white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6200000" scaled="0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Шаблон </a:t>
            </a:r>
            <a:endParaRPr lang="ru-RU" sz="6600" b="1" dirty="0" smtClean="0">
              <a:ln w="19050">
                <a:solidFill>
                  <a:prstClr val="white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6200000" scaled="0"/>
                <a:tileRect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melia_DG" pitchFamily="2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6200000" scaled="0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презентации</a:t>
            </a:r>
            <a:endParaRPr lang="ru-RU" sz="6600" b="1" dirty="0">
              <a:ln w="19050">
                <a:solidFill>
                  <a:prstClr val="white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6200000" scaled="0"/>
                <a:tileRect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melia_DG" pitchFamily="2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57371" y="3933056"/>
            <a:ext cx="51097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Автор шаблона : 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Фокина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классов 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МКОУ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района  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2017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 anchor="ctr"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Amelia_D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Amelia_D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9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28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485454" y="270892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24681" y="188640"/>
            <a:ext cx="57606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b="1" dirty="0">
                <a:latin typeface="Monotype Corsiva" pitchFamily="66" charset="0"/>
                <a:hlinkClick r:id="rId3"/>
              </a:rPr>
              <a:t>Фон</a:t>
            </a:r>
            <a:endParaRPr lang="ru-RU" b="1" dirty="0">
              <a:latin typeface="Monotype Corsiva" pitchFamily="66" charset="0"/>
            </a:endParaRPr>
          </a:p>
          <a:p>
            <a:pPr algn="ctr"/>
            <a:r>
              <a:rPr lang="ru-RU" b="1" dirty="0">
                <a:latin typeface="Monotype Corsiva" pitchFamily="66" charset="0"/>
                <a:hlinkClick r:id="rId4"/>
              </a:rPr>
              <a:t>Рамка</a:t>
            </a:r>
            <a:endParaRPr lang="ru-RU" b="1" dirty="0">
              <a:latin typeface="Monotype Corsiva" pitchFamily="66" charset="0"/>
            </a:endParaRPr>
          </a:p>
          <a:p>
            <a:pPr algn="ctr"/>
            <a:r>
              <a:rPr lang="ru-RU" b="1" dirty="0">
                <a:latin typeface="Monotype Corsiva" pitchFamily="66" charset="0"/>
                <a:hlinkClick r:id="rId5"/>
              </a:rPr>
              <a:t>Рамка 1  </a:t>
            </a:r>
          </a:p>
          <a:p>
            <a:pPr algn="ctr"/>
            <a:r>
              <a:rPr lang="ru-RU" b="1" dirty="0">
                <a:latin typeface="Monotype Corsiva" pitchFamily="66" charset="0"/>
                <a:hlinkClick r:id="rId6"/>
              </a:rPr>
              <a:t>Шары</a:t>
            </a:r>
            <a:endParaRPr lang="ru-RU" b="1" dirty="0">
              <a:latin typeface="Monotype Corsiva" pitchFamily="66" charset="0"/>
            </a:endParaRPr>
          </a:p>
          <a:p>
            <a:pPr algn="ctr"/>
            <a:r>
              <a:rPr lang="ru-RU" b="1" dirty="0">
                <a:latin typeface="Monotype Corsiva" pitchFamily="66" charset="0"/>
                <a:hlinkClick r:id="rId7"/>
              </a:rPr>
              <a:t>Бабочка</a:t>
            </a:r>
            <a:endParaRPr lang="ru-RU" b="1" dirty="0">
              <a:latin typeface="Monotype Corsiva" pitchFamily="66" charset="0"/>
            </a:endParaRPr>
          </a:p>
          <a:p>
            <a:pPr algn="ctr"/>
            <a:r>
              <a:rPr lang="ru-RU" b="1" dirty="0">
                <a:latin typeface="Monotype Corsiva" pitchFamily="66" charset="0"/>
                <a:hlinkClick r:id="rId8"/>
              </a:rPr>
              <a:t>Водяной</a:t>
            </a:r>
            <a:endParaRPr lang="ru-RU" b="1" dirty="0">
              <a:latin typeface="Monotype Corsiva" pitchFamily="66" charset="0"/>
            </a:endParaRPr>
          </a:p>
          <a:p>
            <a:pPr algn="ctr"/>
            <a:r>
              <a:rPr lang="ru-RU" b="1" dirty="0">
                <a:latin typeface="Monotype Corsiva" pitchFamily="66" charset="0"/>
                <a:hlinkClick r:id="rId9"/>
              </a:rPr>
              <a:t>Грибы</a:t>
            </a:r>
            <a:r>
              <a:rPr lang="ru-RU" b="1" dirty="0">
                <a:latin typeface="Monotype Corsiva" pitchFamily="66" charset="0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630042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83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Monotype Corsiva</vt:lpstr>
      <vt:lpstr>Amelia_DG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</dc:title>
  <dc:creator>Фокина Лидия Петровна</dc:creator>
  <cp:keywords>Шаблон презентации</cp:keywords>
  <cp:lastModifiedBy>Фокина Лидия Петровна</cp:lastModifiedBy>
  <cp:revision>48</cp:revision>
  <dcterms:created xsi:type="dcterms:W3CDTF">2014-07-06T18:18:01Z</dcterms:created>
  <dcterms:modified xsi:type="dcterms:W3CDTF">2017-09-23T14:58:40Z</dcterms:modified>
</cp:coreProperties>
</file>