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80" r:id="rId3"/>
    <p:sldId id="258" r:id="rId4"/>
    <p:sldId id="281" r:id="rId5"/>
    <p:sldId id="278" r:id="rId6"/>
    <p:sldId id="272" r:id="rId7"/>
    <p:sldId id="259" r:id="rId8"/>
    <p:sldId id="282" r:id="rId9"/>
    <p:sldId id="262" r:id="rId10"/>
    <p:sldId id="275" r:id="rId11"/>
    <p:sldId id="283" r:id="rId12"/>
    <p:sldId id="263" r:id="rId13"/>
    <p:sldId id="268" r:id="rId14"/>
    <p:sldId id="264" r:id="rId15"/>
    <p:sldId id="276" r:id="rId16"/>
    <p:sldId id="261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72;&#1076;&#1080;&#1084;\Desktop\&#1050;&#1086;&#1089;&#1084;&#1086;&#1089;\&#1051;&#1091;&#1085;&#1090;&#1080;&#1082;%20&#1042;&#1079;&#1083;&#1105;&#1090;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72;&#1076;&#1080;&#1084;\Desktop\&#1050;&#1086;&#1089;&#1084;&#1086;&#1089;\&#1043;&#1086;&#1083;&#1086;&#1089;_180404_6.3gp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72;&#1076;&#1080;&#1084;\Desktop\Rybnikov_Aleksej_-_Kosmos_Polet_s_kosmonavtom.mp3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2;&#1072;&#1076;&#1080;&#1084;\Desktop\&#1050;&#1086;&#1089;&#1084;&#1086;&#1089;\&#1042;&#1089;&#1090;&#1091;&#1087;&#1083;&#1077;&#1085;&#1080;&#1077;%20&#1052;&#1091;&#1079;&#1099;&#1082;&#1072;%20&#1050;&#1086;&#1089;&#1084;&#1086;&#1089;.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72;&#1076;&#1080;&#1084;\Desktop\&#1050;&#1086;&#1089;&#1084;&#1086;&#1089;\&#1043;&#1086;&#1083;&#1086;&#1089;_180404_2.3gp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72;&#1076;&#1080;&#1084;\Desktop\&#1050;&#1086;&#1089;&#1084;&#1086;&#1089;\&#1056;&#1072;&#1089;&#1089;&#1082;&#1072;&#1079;%20&#1076;&#1077;&#1085;&#1100;%20&#1082;&#1086;&#1089;&#1084;&#1086;&#1085;&#1072;&#1074;&#1090;&#1080;&#1082;&#1080;.wmv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72;&#1076;&#1080;&#1084;\Desktop\&#1050;&#1086;&#1089;&#1084;&#1086;&#1089;\&#1043;&#1086;&#1083;&#1086;&#1089;_180404_1.3gp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0034" y="1714488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космос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16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Work\Desktop\raketa-rossiya-soyuz-t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Лунтик Взлёт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0" y="-42906"/>
            <a:ext cx="9144000" cy="702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747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3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257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Work\Desktop\2014440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900"/>
            <a:ext cx="9583522" cy="7215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29351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071546"/>
            <a:ext cx="5599129" cy="545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25719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Содержимое 3" descr="http://www.detskiy-mir.net/images/fotoprikols/854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2962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Содержимое 3" descr="http://www.comgun.ru/uploads/posts/2010-09/thumbs/1285876375_9-skafandr-sk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38884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kaheel7.com/userimages/man%20Space%20-kid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142984"/>
            <a:ext cx="396044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214290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maxresdefaul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2918"/>
            <a:ext cx="9017063" cy="5072098"/>
          </a:xfrm>
          <a:prstGeom prst="rect">
            <a:avLst/>
          </a:prstGeom>
        </p:spPr>
      </p:pic>
      <p:pic>
        <p:nvPicPr>
          <p:cNvPr id="10" name="Голос_180404_6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85720" y="785794"/>
            <a:ext cx="2000264" cy="150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ybnikov_Aleksej_-_Kosmos_Polet_s_kosmonavt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2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Вступление Музыка Космос.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6246"/>
            <a:ext cx="9644098" cy="685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169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5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2918"/>
            <a:ext cx="9017063" cy="5072098"/>
          </a:xfrm>
          <a:prstGeom prst="rect">
            <a:avLst/>
          </a:prstGeom>
        </p:spPr>
      </p:pic>
      <p:pic>
        <p:nvPicPr>
          <p:cNvPr id="6" name="Голос_180404_2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714356"/>
            <a:ext cx="1714512" cy="12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602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arhivurokov.ru/multiurok/html/2017/04/05/s_58e4300b7e737/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501122" cy="6375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602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print"/>
          <a:srcRect l="4793" t="3314" r="3407" b="5188"/>
          <a:stretch>
            <a:fillRect/>
          </a:stretch>
        </p:blipFill>
        <p:spPr bwMode="auto">
          <a:xfrm>
            <a:off x="3214678" y="571480"/>
            <a:ext cx="3938545" cy="579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602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348880"/>
            <a:ext cx="20162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Сначала в космос полетели две собаки: Белка и Стрелка. Только после того, как они вернулись, целы и невредимы, в космос полетел человек. </a:t>
            </a:r>
          </a:p>
        </p:txBody>
      </p:sp>
      <p:pic>
        <p:nvPicPr>
          <p:cNvPr id="12290" name="Picture 2" descr="http://images.vfl.ru/ii/1439993048/295dd821/96310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571612"/>
            <a:ext cx="5214974" cy="3931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602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gagarin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44"/>
            <a:ext cx="5760640" cy="47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85293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</a:t>
            </a:r>
          </a:p>
        </p:txBody>
      </p:sp>
    </p:spTree>
    <p:extLst>
      <p:ext uri="{BB962C8B-B14F-4D97-AF65-F5344CB8AC3E}">
        <p14:creationId xmlns:p14="http://schemas.microsoft.com/office/powerpoint/2010/main" xmlns="" val="412588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ассказ день космонавтик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588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7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37" y="642918"/>
            <a:ext cx="9017063" cy="5072098"/>
          </a:xfrm>
          <a:prstGeom prst="rect">
            <a:avLst/>
          </a:prstGeom>
        </p:spPr>
      </p:pic>
      <p:pic>
        <p:nvPicPr>
          <p:cNvPr id="11" name="Голос_180404_1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214282" y="857232"/>
            <a:ext cx="2071702" cy="15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79</Words>
  <Application>Microsoft Office PowerPoint</Application>
  <PresentationFormat>Экран (4:3)</PresentationFormat>
  <Paragraphs>4</Paragraphs>
  <Slides>18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Вадим</cp:lastModifiedBy>
  <cp:revision>58</cp:revision>
  <dcterms:created xsi:type="dcterms:W3CDTF">2017-03-13T12:17:48Z</dcterms:created>
  <dcterms:modified xsi:type="dcterms:W3CDTF">2018-04-15T15:46:17Z</dcterms:modified>
</cp:coreProperties>
</file>