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3F65"/>
    <a:srgbClr val="1E3E6C"/>
    <a:srgbClr val="1B416F"/>
    <a:srgbClr val="31832D"/>
    <a:srgbClr val="94CF45"/>
    <a:srgbClr val="5FCF45"/>
    <a:srgbClr val="80CE46"/>
    <a:srgbClr val="80C5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C937F-82ED-4A0A-83C7-1C736E315A7E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92175-E882-4A0C-A2D6-44DB6F1B5B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80373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C937F-82ED-4A0A-83C7-1C736E315A7E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92175-E882-4A0C-A2D6-44DB6F1B5B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993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C937F-82ED-4A0A-83C7-1C736E315A7E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92175-E882-4A0C-A2D6-44DB6F1B5B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2076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C937F-82ED-4A0A-83C7-1C736E315A7E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92175-E882-4A0C-A2D6-44DB6F1B5B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1906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C937F-82ED-4A0A-83C7-1C736E315A7E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92175-E882-4A0C-A2D6-44DB6F1B5B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4126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C937F-82ED-4A0A-83C7-1C736E315A7E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92175-E882-4A0C-A2D6-44DB6F1B5B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88032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C937F-82ED-4A0A-83C7-1C736E315A7E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92175-E882-4A0C-A2D6-44DB6F1B5B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23809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C937F-82ED-4A0A-83C7-1C736E315A7E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92175-E882-4A0C-A2D6-44DB6F1B5B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44914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C937F-82ED-4A0A-83C7-1C736E315A7E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92175-E882-4A0C-A2D6-44DB6F1B5B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8734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C937F-82ED-4A0A-83C7-1C736E315A7E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92175-E882-4A0C-A2D6-44DB6F1B5B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5197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C937F-82ED-4A0A-83C7-1C736E315A7E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92175-E882-4A0C-A2D6-44DB6F1B5B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7849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8C937F-82ED-4A0A-83C7-1C736E315A7E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492175-E882-4A0C-A2D6-44DB6F1B5B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5583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tx2">
                <a:lumMod val="60000"/>
                <a:lumOff val="40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Voroshilova_11_34\Desktop\Новая папка (3)\1460284890_strojk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62025"/>
            <a:ext cx="9144000" cy="493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2204864"/>
            <a:ext cx="5216493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Большой красивый новый дом</a:t>
            </a:r>
          </a:p>
          <a:p>
            <a:r>
              <a:rPr lang="ru-RU" sz="2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Растёт в квартале нашем.</a:t>
            </a:r>
          </a:p>
          <a:p>
            <a:r>
              <a:rPr lang="ru-RU" sz="2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Как много башенок на нём,</a:t>
            </a:r>
          </a:p>
          <a:p>
            <a:r>
              <a:rPr lang="ru-RU" sz="2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И как он весь украшен!</a:t>
            </a:r>
            <a:endParaRPr lang="ru-RU" sz="2800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1564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Voroshilova_11_34\Desktop\Новая папка (3)\creare-futur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1" y="764704"/>
            <a:ext cx="7524329" cy="6093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15616" y="980728"/>
            <a:ext cx="2448272" cy="20882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198917" y="260648"/>
            <a:ext cx="2448272" cy="20882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88032" y="388982"/>
            <a:ext cx="529208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Чтоб этот дом построен был,</a:t>
            </a:r>
          </a:p>
          <a:p>
            <a:r>
              <a:rPr lang="ru-RU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Работал архитектор:</a:t>
            </a:r>
          </a:p>
          <a:p>
            <a:r>
              <a:rPr lang="ru-RU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В уме сначала сочинил</a:t>
            </a:r>
          </a:p>
          <a:p>
            <a:r>
              <a:rPr lang="ru-RU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Десятка два проектов.</a:t>
            </a:r>
            <a:endParaRPr lang="ru-RU" sz="28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68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/>
            </a:gs>
            <a:gs pos="50000">
              <a:schemeClr val="accent1">
                <a:lumMod val="75000"/>
              </a:schemeClr>
            </a:gs>
            <a:gs pos="100000">
              <a:schemeClr val="tx2">
                <a:lumMod val="75000"/>
              </a:schemeClr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Voroshilova_11_34\Desktop\Новая папка (3)\2akengr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5800"/>
            <a:ext cx="9144000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426126" y="685800"/>
            <a:ext cx="4378122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Потом один он отобрал</a:t>
            </a:r>
          </a:p>
          <a:p>
            <a:r>
              <a:rPr lang="ru-RU" sz="2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И на листе бумажном</a:t>
            </a:r>
          </a:p>
          <a:p>
            <a:r>
              <a:rPr lang="ru-RU" sz="2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В разрезе дом нарисовал</a:t>
            </a:r>
          </a:p>
          <a:p>
            <a:r>
              <a:rPr lang="ru-RU" sz="2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Здесь все детали важны.</a:t>
            </a:r>
            <a:endParaRPr lang="ru-RU" sz="2800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1806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Voroshilova_11_34\Desktop\Новая папка (3)\186504-vms-1_a1 (1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15416"/>
            <a:ext cx="9181020" cy="7344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582398" y="260648"/>
            <a:ext cx="2213738" cy="44644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689266" y="260648"/>
            <a:ext cx="4419237" cy="28083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744416" y="764704"/>
            <a:ext cx="550810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Вот здесь – карниз,</a:t>
            </a:r>
          </a:p>
          <a:p>
            <a:r>
              <a:rPr lang="ru-RU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                     а здесь – фасад,</a:t>
            </a:r>
          </a:p>
          <a:p>
            <a:r>
              <a:rPr lang="ru-RU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Здесь – арка и балконы,</a:t>
            </a:r>
          </a:p>
          <a:p>
            <a:r>
              <a:rPr lang="ru-RU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Окон высоких строгий ряд,</a:t>
            </a:r>
          </a:p>
          <a:p>
            <a:r>
              <a:rPr lang="ru-RU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Внизу деревьев кроны.</a:t>
            </a:r>
            <a:endParaRPr lang="ru-RU" sz="28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702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C:\Users\Voroshilova_11_34\Desktop\Новая папка (3)\depositphotos_21123937-stock-photo-growing-tree-in-the-shap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23" y="1772816"/>
            <a:ext cx="4478740" cy="5085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851920" y="316974"/>
            <a:ext cx="529208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Ну да, деревьев. И о них</a:t>
            </a:r>
          </a:p>
          <a:p>
            <a:r>
              <a:rPr lang="ru-RU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Подумал архитектор – </a:t>
            </a:r>
          </a:p>
          <a:p>
            <a:r>
              <a:rPr lang="ru-RU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В каштанах новый дом густых</a:t>
            </a:r>
          </a:p>
          <a:p>
            <a:r>
              <a:rPr lang="ru-RU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Быть должен по проекту.</a:t>
            </a:r>
            <a:endParaRPr lang="ru-RU" sz="28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5508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53F6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Voroshilova_11_34\Desktop\Новая папка (3)\dlya-3_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44824"/>
            <a:ext cx="8196350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267744" y="48917"/>
            <a:ext cx="4818948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Вот дом построен, наконец,</a:t>
            </a:r>
          </a:p>
          <a:p>
            <a:r>
              <a:rPr lang="ru-RU" sz="2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Любуемся с балкона.</a:t>
            </a:r>
          </a:p>
          <a:p>
            <a:r>
              <a:rPr lang="ru-RU" sz="2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А архитектор – молодец:</a:t>
            </a:r>
          </a:p>
          <a:p>
            <a:r>
              <a:rPr lang="ru-RU" sz="2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Он дом рисует снова!</a:t>
            </a:r>
            <a:endParaRPr lang="ru-RU" sz="2800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7663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122</Words>
  <Application>Microsoft Office PowerPoint</Application>
  <PresentationFormat>Экран (4:3)</PresentationFormat>
  <Paragraphs>25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Voroshilova_11_34</dc:creator>
  <cp:lastModifiedBy>Voroshilova_11_34</cp:lastModifiedBy>
  <cp:revision>10</cp:revision>
  <dcterms:created xsi:type="dcterms:W3CDTF">2017-12-10T15:55:30Z</dcterms:created>
  <dcterms:modified xsi:type="dcterms:W3CDTF">2017-12-10T17:48:08Z</dcterms:modified>
</cp:coreProperties>
</file>