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Romana Script" pitchFamily="34" charset="-52"/>
      <p:regular r:id="rId6"/>
    </p:embeddedFont>
    <p:embeddedFont>
      <p:font typeface="Monotype Corsiva" pitchFamily="66" charset="0"/>
      <p:italic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png.psd-photoshop.ru/publ/kliparty/klipart_dlja_fotoshopa_zverjata_shkolniki/36-1-0-2922" TargetMode="External"/><Relationship Id="rId3" Type="http://schemas.openxmlformats.org/officeDocument/2006/relationships/hyperlink" Target="https://img-fotki.yandex.ru/get/107080/134091466.3e7/0_155a5d_44c3f9f7_S" TargetMode="External"/><Relationship Id="rId7" Type="http://schemas.openxmlformats.org/officeDocument/2006/relationships/hyperlink" Target="http://img-fotki.yandex.ru/get/6723/16969765.1fc/0_8c9a9_93de2f9b_orig.pn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9652/16969765.224/0_8ebe6_578f197b_orig.png" TargetMode="External"/><Relationship Id="rId5" Type="http://schemas.openxmlformats.org/officeDocument/2006/relationships/hyperlink" Target="https://img-fotki.yandex.ru/get/15541/39663434.754/0_a39ac_a54187f5_XL.png" TargetMode="External"/><Relationship Id="rId4" Type="http://schemas.openxmlformats.org/officeDocument/2006/relationships/hyperlink" Target="http://nachalo4ka.ru/wp-content/uploads/2015/01/raznotsvetnyie-kruglyie-sharyi-1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935212" y="955973"/>
            <a:ext cx="5771738" cy="4884424"/>
            <a:chOff x="1105219" y="2955212"/>
            <a:chExt cx="7175874" cy="60955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7" y="2955212"/>
              <a:ext cx="7165476" cy="28806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Шаблон </a:t>
              </a: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презентации</a:t>
              </a:r>
              <a:endParaRPr lang="ru-RU" sz="72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5084704" cy="80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Автор презентации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sz="48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na Script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462917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1520" y="332656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na Script" pitchFamily="34" charset="-52"/>
              </a:rPr>
              <a:t>Информационные источники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Фон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3"/>
              </a:rPr>
              <a:t>https://img-fotki.yandex.ru/get/107080/134091466.3e7/0_155a5d_44c3f9f7_S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Шары 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http://nachalo4ka.ru/wp-content/uploads/2015/01/raznotsvetnyie-kruglyie-sharyi-1.png</a:t>
            </a:r>
            <a:endParaRPr lang="ru-RU" u="sng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Бордюр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https://img-fotki.yandex.ru/get/15541/39663434.754/0_a39ac_a54187f5_XL.png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http://img-fotki.yandex.ru/get/9652/16969765.224/0_8ebe6_578f197b_orig.png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1 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http://img-fotki.yandex.ru/get/6723/16969765.1fc/0_8c9a9_93de2f9b_orig.png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5984851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81</Words>
  <Application>Microsoft Office PowerPoint</Application>
  <PresentationFormat>Экран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Romana Script</vt:lpstr>
      <vt:lpstr>Monotype Corsiva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Фокина Лидия Петровна</cp:lastModifiedBy>
  <cp:revision>45</cp:revision>
  <dcterms:created xsi:type="dcterms:W3CDTF">2014-07-06T18:18:01Z</dcterms:created>
  <dcterms:modified xsi:type="dcterms:W3CDTF">2017-09-24T13:45:39Z</dcterms:modified>
</cp:coreProperties>
</file>