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60848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Тема: «Приключения в сказочном городе»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ПОЗНАВАТЕЛЬНО- КОНСТРУКТИВНЫЙ ПРОЕКТ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ДОШКОЛЬНОГО ВОЗРАСТА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458200" cy="9144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 «Детский сад №24»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4221088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 воспитатель средней группы 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Тарасевич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Н.Н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594928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.Кичигино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2018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260648"/>
            <a:ext cx="813690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Цель проекта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азвитие у детей необходимых навыков безопасного поведения на дорогах.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Задачи 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закрепить с детьми правила дорожного движения: действия по сигналам светофора;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осторожность, внимательность, самостоятельность, ответственность и осмотрительность на дороге с использованием интерактивного комплекса «Играй и развивайся»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стимулировать познавательную активность, способствовать развитию коммуникативных навыков, развивать конструктивно-строительные навыки.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навыки личной безопасности и чувство самосохранения.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Основное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 этап- подготовительный: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постановка проблемы, поиск путей её решения. 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Гость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группы Незнайка. Рассказывает детям о том, что в «Сказочном городе» случился «кавардак». Дело в том, что поезда летают, а машины ездят по железной дороге. В городе беспорядок.  Ребята помогают Незнайке разобраться в чем же дело, и рассказывают ему о необходимости дорожных знаков.</a:t>
            </a:r>
          </a:p>
          <a:p>
            <a:pPr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этап- реализация проекта:   дидактические интерактивные игры, изготовление макета «Сказочный город».</a:t>
            </a:r>
          </a:p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этап- итоговый. По рекомендации педагога родители совместно с детьми обратили внимание на знаки, расположенные вблизи детского сада, а также во время поездки в город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Южноуральск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Ребята с восторгом рассказывали о знаках, стоящих на дорогах, о их значимости и даже места где они их видели. В ходе конструктивной деятельности- строительство макета «Сказочный город» мои воспитанники проявляли самостоятельность и инициативу к творчеству, вследствие чего у нас получился Сказочный город красочным и ярким.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Предварительная работа: играем в дидактические игры </a:t>
            </a:r>
            <a:r>
              <a:rPr lang="ru-RU" dirty="0" smtClean="0"/>
              <a:t>«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Транспорт» «Дорожные знаки»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1214_1539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12777"/>
            <a:ext cx="3960440" cy="2970330"/>
          </a:xfrm>
        </p:spPr>
      </p:pic>
      <p:pic>
        <p:nvPicPr>
          <p:cNvPr id="5" name="Рисунок 4" descr="20171214_1541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852936"/>
            <a:ext cx="4499992" cy="337499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71214_1511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4104456" cy="3078342"/>
          </a:xfrm>
          <a:prstGeom prst="rect">
            <a:avLst/>
          </a:prstGeom>
        </p:spPr>
      </p:pic>
      <p:pic>
        <p:nvPicPr>
          <p:cNvPr id="4" name="Рисунок 3" descr="20171214_1514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996952"/>
            <a:ext cx="4392488" cy="3294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0032" y="1052736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Рассказываем Незнайке о дорожных знаках.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0313_1536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24744"/>
            <a:ext cx="4176464" cy="31323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332656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«Перейди дорогу». Интерактивный комплекс «Играй и развивайся» центр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Любознайка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0313_1537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212976"/>
            <a:ext cx="4139952" cy="31049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0315_1543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4211960" cy="3158970"/>
          </a:xfrm>
          <a:prstGeom prst="rect">
            <a:avLst/>
          </a:prstGeom>
        </p:spPr>
      </p:pic>
      <p:pic>
        <p:nvPicPr>
          <p:cNvPr id="4" name="Рисунок 3" descr="20180315_1551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924944"/>
            <a:ext cx="4248472" cy="31863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8024" y="692696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Строительно-конструктивная деятельность- строим макет «Сказочного города»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0315_1607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7668344" cy="57512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332656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Вот такой у нас получился «Сказочный город»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</TotalTime>
  <Words>325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ПРОЕКТ Тема: «Приключения в сказочном городе» ПОЗНАВАТЕЛЬНО- КОНСТРУКТИВНЫЙ ПРОЕКТ В СРЕДНЕЙ ГРУППЕ ДОШКОЛЬНОГО ВОЗРАСТА. </vt:lpstr>
      <vt:lpstr>Слайд 2</vt:lpstr>
      <vt:lpstr>Слайд 3</vt:lpstr>
      <vt:lpstr>Предварительная работа: играем в дидактические игры «Транспорт» «Дорожные знаки»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Тема: «Приключения в сказочном городе» ПОЗНАВАТЕЛЬНО- КОНСТРУКТИВНЫЙ ПРОЕКТ В СРЕДНЕЙ ГРУППЕ ДОШКОЛЬНОГО ВОЗРАСТА. </dc:title>
  <dc:creator>user</dc:creator>
  <cp:lastModifiedBy>Пользователь Windows</cp:lastModifiedBy>
  <cp:revision>2</cp:revision>
  <dcterms:created xsi:type="dcterms:W3CDTF">2018-03-16T05:40:33Z</dcterms:created>
  <dcterms:modified xsi:type="dcterms:W3CDTF">2018-03-16T05:58:14Z</dcterms:modified>
</cp:coreProperties>
</file>