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19"/>
  </p:notesMasterIdLst>
  <p:sldIdLst>
    <p:sldId id="256" r:id="rId2"/>
    <p:sldId id="257" r:id="rId3"/>
    <p:sldId id="262" r:id="rId4"/>
    <p:sldId id="267" r:id="rId5"/>
    <p:sldId id="270" r:id="rId6"/>
    <p:sldId id="269" r:id="rId7"/>
    <p:sldId id="271" r:id="rId8"/>
    <p:sldId id="264" r:id="rId9"/>
    <p:sldId id="272" r:id="rId10"/>
    <p:sldId id="285" r:id="rId11"/>
    <p:sldId id="286" r:id="rId12"/>
    <p:sldId id="287" r:id="rId13"/>
    <p:sldId id="276" r:id="rId14"/>
    <p:sldId id="280" r:id="rId15"/>
    <p:sldId id="283" r:id="rId16"/>
    <p:sldId id="288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101" d="100"/>
          <a:sy n="101" d="100"/>
        </p:scale>
        <p:origin x="-1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2360A-7BDB-4E13-9CEC-EA5DBE157C1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89A2B-2986-4CC6-B7CB-2FC29E262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468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89A2B-2986-4CC6-B7CB-2FC29E262C9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990600"/>
            <a:ext cx="7086600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«зачем кошке усы</a:t>
            </a:r>
            <a:r>
              <a:rPr lang="ru-RU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» </a:t>
            </a:r>
            <a:endParaRPr lang="ru-RU" sz="3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895600"/>
            <a:ext cx="3962400" cy="3429000"/>
          </a:xfrm>
        </p:spPr>
        <p:txBody>
          <a:bodyPr>
            <a:normAutofit/>
          </a:bodyPr>
          <a:lstStyle/>
          <a:p>
            <a:pPr algn="r"/>
            <a:endParaRPr lang="ru-RU" sz="2900" dirty="0" smtClean="0">
              <a:solidFill>
                <a:schemeClr val="tx1"/>
              </a:solidFill>
            </a:endParaRPr>
          </a:p>
          <a:p>
            <a:pPr algn="r"/>
            <a:r>
              <a:rPr lang="ru-RU" sz="2900" dirty="0" smtClean="0">
                <a:solidFill>
                  <a:schemeClr val="tx1"/>
                </a:solidFill>
              </a:rPr>
              <a:t>Филатова Мария</a:t>
            </a:r>
          </a:p>
          <a:p>
            <a:pPr algn="r"/>
            <a:r>
              <a:rPr lang="ru-RU" sz="2900" dirty="0" smtClean="0">
                <a:solidFill>
                  <a:schemeClr val="tx1"/>
                </a:solidFill>
              </a:rPr>
              <a:t>Учитель:</a:t>
            </a:r>
          </a:p>
          <a:p>
            <a:pPr algn="r"/>
            <a:r>
              <a:rPr lang="ru-RU" sz="2900" dirty="0" err="1" smtClean="0">
                <a:solidFill>
                  <a:schemeClr val="tx1"/>
                </a:solidFill>
              </a:rPr>
              <a:t>Андриянова</a:t>
            </a:r>
            <a:r>
              <a:rPr lang="ru-RU" sz="2900" dirty="0" smtClean="0">
                <a:solidFill>
                  <a:schemeClr val="tx1"/>
                </a:solidFill>
              </a:rPr>
              <a:t> Е. 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user\Desktop\Рабочий стол\МАША ШКОЛА\РЕФЕРАТ УСЫ\С Тимошкой\3CB5D11A-9BE6-4136-B917-C159A5F3D9C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2342" y="2743200"/>
            <a:ext cx="3363058" cy="3886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71600" y="1524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общеобразовательное учреждение  «Гимназия №1» г. Липецк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3000" y="0"/>
            <a:ext cx="373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Усы - жизненно важный орган, выполняющий ряд незаменимых функций.  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743200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Усы являются одновременно и проводником во время передвижения в темноте, и важнейшим</a:t>
            </a:r>
            <a:endParaRPr lang="ru-RU" sz="2800" b="1" dirty="0"/>
          </a:p>
        </p:txBody>
      </p:sp>
      <p:pic>
        <p:nvPicPr>
          <p:cNvPr id="5125" name="Picture 5" descr="https://im0-tub-ru.yandex.net/i?id=b6897064afb03ba643dda4232a4c3f6a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343400" cy="2571751"/>
          </a:xfrm>
          <a:prstGeom prst="rect">
            <a:avLst/>
          </a:prstGeom>
          <a:noFill/>
        </p:spPr>
      </p:pic>
      <p:pic>
        <p:nvPicPr>
          <p:cNvPr id="5131" name="Picture 11" descr="http://hdwall365.com/wallpapers/1604/Cute-cat-close-up-whiskers-front-view_1600x900_wallpap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733800"/>
            <a:ext cx="3962400" cy="295751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28600" y="4180344"/>
            <a:ext cx="4038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средством охоты, и даже  «флюгером» кошачьего настроения.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28600"/>
            <a:ext cx="381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 время охоты на мышей или птиц усы используются </a:t>
            </a:r>
          </a:p>
          <a:p>
            <a:r>
              <a:rPr lang="ru-RU" sz="3200" b="1" dirty="0" smtClean="0"/>
              <a:t>в качестве прицела.</a:t>
            </a:r>
            <a:endParaRPr lang="ru-RU" sz="3200" b="1" dirty="0"/>
          </a:p>
        </p:txBody>
      </p:sp>
      <p:pic>
        <p:nvPicPr>
          <p:cNvPr id="6151" name="Picture 7" descr="http://www.zastavki.com/pictures/1600x900/2013/Animals___Cats_Beautiful_cat_runs_to_the_host_046754_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152400"/>
            <a:ext cx="4812632" cy="3048000"/>
          </a:xfrm>
          <a:prstGeom prst="rect">
            <a:avLst/>
          </a:prstGeom>
          <a:noFill/>
        </p:spPr>
      </p:pic>
      <p:pic>
        <p:nvPicPr>
          <p:cNvPr id="6153" name="Picture 9" descr="https://online-puzzle.ru/assets/images/puzzle/animals_puzzle_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6553200" cy="3440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ЧТО БУДЕТ ЕСЛИ КОШКА ЛИШИТСЯ УСОВ?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8558784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467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может ли умереть кошка, если ей отрезать усы?  нет!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981200"/>
            <a:ext cx="5410200" cy="4572000"/>
          </a:xfrm>
        </p:spPr>
        <p:txBody>
          <a:bodyPr>
            <a:normAutofit fontScale="92500"/>
          </a:bodyPr>
          <a:lstStyle/>
          <a:p>
            <a:pPr indent="0" algn="just"/>
            <a:r>
              <a:rPr lang="ru-RU" sz="2900" b="1" dirty="0" smtClean="0"/>
              <a:t>Когда мой Тимошка был маленьким он нечаянно попал в клей  в мышиной ловушке и приклеился.</a:t>
            </a:r>
          </a:p>
          <a:p>
            <a:pPr indent="0" algn="just"/>
            <a:r>
              <a:rPr lang="ru-RU" sz="2900" b="1" dirty="0" smtClean="0"/>
              <a:t>Чтобы его спасти папе пришлось отрезать ему усы.</a:t>
            </a:r>
          </a:p>
          <a:p>
            <a:pPr indent="0" algn="just"/>
            <a:r>
              <a:rPr lang="ru-RU" sz="2900" b="1" dirty="0" smtClean="0"/>
              <a:t> Мы все очень волновались за его здоровье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2050" name="Picture 2" descr="C:\Users\user\Desktop\Рабочий стол\МАША ШКОЛА\РЕФЕРАТ УСЫ\С Тимошкой\IMG_091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2438400"/>
            <a:ext cx="3093098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ОТРАСТАЮТ ЛИ УСЫ ПОСЛЕ ПОДСТРИГАНИЯ?   ДА! 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572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Без усов мой Тимошка был очень осторожный.</a:t>
            </a:r>
          </a:p>
          <a:p>
            <a:r>
              <a:rPr lang="ru-RU" sz="2800" b="1" dirty="0" smtClean="0"/>
              <a:t>Перед едой он пищу трогал лапкой и обнюхивал.</a:t>
            </a:r>
          </a:p>
          <a:p>
            <a:r>
              <a:rPr lang="ru-RU" sz="2800" b="1" dirty="0" smtClean="0"/>
              <a:t>Но скоро усы отрасли – и Тимошка снова стал ловить мышей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1272" name="Picture 8" descr="http://blestiashky.narod.ru/3/animashki5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038600"/>
            <a:ext cx="3371849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 ЧТО ПОКАЗЫВАЕТ ПОЛОЖЕНИЕ УСОВ 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71500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По положению усов можно понять настроение кошки: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</a:rPr>
              <a:t>Усы вперед </a:t>
            </a:r>
            <a:r>
              <a:rPr lang="ru-RU" b="1" dirty="0" smtClean="0"/>
              <a:t>– я не прочь познакомиться и пообщаться. </a:t>
            </a:r>
          </a:p>
          <a:p>
            <a:pPr>
              <a:buNone/>
            </a:pPr>
            <a:endParaRPr lang="ru-RU" b="1" dirty="0" smtClean="0"/>
          </a:p>
          <a:p>
            <a:pPr>
              <a:buFontTx/>
              <a:buChar char="-"/>
            </a:pPr>
            <a:endParaRPr lang="ru-RU" b="1" dirty="0" smtClean="0"/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</a:rPr>
              <a:t>Усы топорщатся в разные стороны </a:t>
            </a:r>
            <a:r>
              <a:rPr lang="ru-RU" b="1" dirty="0" smtClean="0"/>
              <a:t>– я агрессивно настроен, не подходи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905000"/>
            <a:ext cx="2209800" cy="195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0062" y="4343400"/>
            <a:ext cx="2206737" cy="2121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533400"/>
            <a:ext cx="5486400" cy="578815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</a:rPr>
              <a:t>Усы прижаты к мордочке </a:t>
            </a:r>
            <a:r>
              <a:rPr lang="ru-RU" b="1" dirty="0" smtClean="0"/>
              <a:t>– отстань, не до тебя. 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ru-RU" b="1" dirty="0" smtClean="0"/>
          </a:p>
          <a:p>
            <a:pPr>
              <a:lnSpc>
                <a:spcPct val="150000"/>
              </a:lnSpc>
              <a:buFontTx/>
              <a:buChar char="-"/>
            </a:pPr>
            <a:endParaRPr lang="ru-RU" b="1" dirty="0" smtClean="0"/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</a:rPr>
              <a:t>Усы направлены назад </a:t>
            </a:r>
            <a:r>
              <a:rPr lang="ru-RU" b="1" dirty="0" smtClean="0"/>
              <a:t>– это означает испуг, либо просто нежелание общаться. 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ru-RU" b="1" dirty="0" smtClean="0"/>
          </a:p>
          <a:p>
            <a:pPr>
              <a:lnSpc>
                <a:spcPct val="150000"/>
              </a:lnSpc>
              <a:buFontTx/>
              <a:buChar char="-"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</a:rPr>
              <a:t>Кошка прижимает усы</a:t>
            </a:r>
            <a:r>
              <a:rPr lang="ru-RU" b="1" dirty="0" smtClean="0"/>
              <a:t>, пытаясь визуально уменьшиться в размерах, если она напугана или испытывает явную неприязнь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7338" y="4572000"/>
            <a:ext cx="224163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438400"/>
            <a:ext cx="217038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52400"/>
            <a:ext cx="1828800" cy="201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8683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Мы провели исследование и узнали</a:t>
            </a:r>
            <a:r>
              <a:rPr lang="ru-RU" sz="2800" dirty="0" smtClean="0">
                <a:solidFill>
                  <a:schemeClr val="accent2"/>
                </a:solidFill>
              </a:rPr>
              <a:t>: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763000" cy="5254752"/>
          </a:xfrm>
        </p:spPr>
        <p:txBody>
          <a:bodyPr>
            <a:normAutofit/>
          </a:bodyPr>
          <a:lstStyle/>
          <a:p>
            <a:r>
              <a:rPr lang="ru-RU" sz="2700" b="1" dirty="0" smtClean="0"/>
              <a:t>Усы у кошек являются не только украшением.</a:t>
            </a:r>
          </a:p>
          <a:p>
            <a:r>
              <a:rPr lang="ru-RU" sz="2700" b="1" dirty="0" smtClean="0"/>
              <a:t>Усы (</a:t>
            </a:r>
            <a:r>
              <a:rPr lang="ru-RU" sz="2700" b="1" dirty="0" err="1" smtClean="0"/>
              <a:t>вибриссы</a:t>
            </a:r>
            <a:r>
              <a:rPr lang="ru-RU" sz="2700" b="1" dirty="0" smtClean="0"/>
              <a:t>) играют роль высокочувствительных антенн и оказывают кошке неоценимую помощь при ближней ориентации. Благодаря им животное получает самую разнообразную информацию. </a:t>
            </a:r>
          </a:p>
          <a:p>
            <a:r>
              <a:rPr lang="ru-RU" sz="2700" b="1" dirty="0" smtClean="0"/>
              <a:t>Они являются высокочувствительными детекторами движения.</a:t>
            </a:r>
            <a:r>
              <a:rPr lang="ru-RU" sz="2700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https://data3.proshkolu.ru/content/media/pic/std/1000000/919000/918915-3acb68b5214c19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5334000"/>
            <a:ext cx="2667000" cy="1342826"/>
          </a:xfrm>
          <a:prstGeom prst="rect">
            <a:avLst/>
          </a:prstGeom>
          <a:noFill/>
        </p:spPr>
      </p:pic>
      <p:pic>
        <p:nvPicPr>
          <p:cNvPr id="10246" name="Picture 6" descr="http://cliparts.co/cliparts/rij/kgz/rijkgzjiR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1371600"/>
            <a:ext cx="1143000" cy="1143000"/>
          </a:xfrm>
          <a:prstGeom prst="rect">
            <a:avLst/>
          </a:prstGeom>
          <a:noFill/>
        </p:spPr>
      </p:pic>
      <p:pic>
        <p:nvPicPr>
          <p:cNvPr id="7" name="Picture 6" descr="http://cliparts.co/cliparts/rij/kgz/rijkgzjiR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8136">
            <a:off x="8062875" y="900076"/>
            <a:ext cx="546573" cy="546573"/>
          </a:xfrm>
          <a:prstGeom prst="rect">
            <a:avLst/>
          </a:prstGeom>
          <a:noFill/>
        </p:spPr>
      </p:pic>
      <p:pic>
        <p:nvPicPr>
          <p:cNvPr id="8" name="Picture 6" descr="http://cliparts.co/cliparts/rij/kgz/rijkgzjiR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81415">
            <a:off x="8001000" y="152400"/>
            <a:ext cx="457200" cy="457200"/>
          </a:xfrm>
          <a:prstGeom prst="rect">
            <a:avLst/>
          </a:prstGeom>
          <a:noFill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5562600"/>
            <a:ext cx="71697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67600" cy="13716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ru-RU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Цель реферата - определить какую роль играют усы в жизни кошки</a:t>
            </a: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17410" name="Picture 2" descr="https://wallbox.ru/resize/1280x720/wallpapers/main2/201715/149184422858ebbc84244164.606538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7391400" cy="4157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153400" cy="62453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1"/>
                </a:solidFill>
              </a:rPr>
              <a:t>З А Д А Ч И:  </a:t>
            </a:r>
            <a:endParaRPr lang="ru-RU" sz="3200" dirty="0" smtClean="0">
              <a:solidFill>
                <a:schemeClr val="accent1"/>
              </a:solidFill>
            </a:endParaRPr>
          </a:p>
          <a:p>
            <a:r>
              <a:rPr lang="ru-RU" sz="3200" b="1" dirty="0" smtClean="0"/>
              <a:t>рассмотреть особенности строения усов у кошек, узнать их функции;</a:t>
            </a:r>
          </a:p>
          <a:p>
            <a:r>
              <a:rPr lang="ru-RU" sz="3200" b="1" dirty="0" smtClean="0"/>
              <a:t>исследовать являются ли усы для кошки жизненно важным органом;</a:t>
            </a:r>
          </a:p>
          <a:p>
            <a:r>
              <a:rPr lang="ru-RU" sz="3200" b="1" dirty="0" smtClean="0"/>
              <a:t>наблюдать за поведением домашнего кота Тимошки;</a:t>
            </a:r>
          </a:p>
          <a:p>
            <a:r>
              <a:rPr lang="ru-RU" sz="3200" b="1" dirty="0" smtClean="0"/>
              <a:t>определить, отрастают ли усы, после их потери;</a:t>
            </a:r>
          </a:p>
          <a:p>
            <a:r>
              <a:rPr lang="ru-RU" sz="3200" b="1" dirty="0" smtClean="0"/>
              <a:t> узнать, что показывает  положение усов у кошки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https://media.giphy.com/media/XUrLtlTMoWCLm/giphy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4639056"/>
            <a:ext cx="2438400" cy="1990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Гипотеза исследования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заключается в предположении, что если усы у кошки не являются только украшением, то они выполняют  другие важные функции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Картинки по запросу ФОТО УСЫ КОШКИ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7010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У меня в деревне живёт кот. </a:t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Его зовут Тимошка. 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36576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 Тимошки длинные усы.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 меня возник вопрос: «Зачем кошке усы?».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Я начала исследовать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какую роль усы выполняют в жизни кошки. 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7650" name="Picture 2" descr="C:\Users\user\Desktop\Рабочий стол\МАША ШКОЛА\РЕФЕРАТ УСЫ\С Тимошкой\C9830A16-17A5-43B7-BF56-E93F94A3B4F9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1752600"/>
            <a:ext cx="4953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2000" y="533400"/>
            <a:ext cx="731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2800" b="1" dirty="0" smtClean="0"/>
              <a:t>Уже в древние времена люди точно знали, зачем кошке усы. Считалось, что чем длиннее и гуще усы у котенка, тем лучше он будет ловить мышей, когда подрастет. </a:t>
            </a:r>
            <a:endParaRPr lang="ru-RU" sz="2800" b="1" dirty="0"/>
          </a:p>
        </p:txBody>
      </p:sp>
      <p:pic>
        <p:nvPicPr>
          <p:cNvPr id="1026" name="Picture 2" descr="C:\Users\user\Desktop\Рабочий стол\МАША ШКОЛА\РЕФЕРАТ УСЫ\img-20150609145245-2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2819400"/>
            <a:ext cx="7086600" cy="3669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457200"/>
            <a:ext cx="76962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/>
              <a:t>В среднем у каждой кошки</a:t>
            </a:r>
          </a:p>
          <a:p>
            <a:pPr algn="ctr"/>
            <a:r>
              <a:rPr lang="ru-RU" sz="3200" b="1" dirty="0" smtClean="0"/>
              <a:t> 24 уса - по 12 с каждой стороны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633" y="1981200"/>
            <a:ext cx="8466267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04800" y="381000"/>
            <a:ext cx="8001000" cy="6092952"/>
          </a:xfrm>
        </p:spPr>
        <p:txBody>
          <a:bodyPr/>
          <a:lstStyle/>
          <a:p>
            <a:pPr indent="360000" algn="just"/>
            <a:r>
              <a:rPr lang="ru-RU" sz="3000" b="1" dirty="0" smtClean="0"/>
              <a:t>В основании усов кошки располагаются нервные окончания, с помощью которых кошка получает информацию об окружающем ее мире, о предметах, о ветре, о температуре воздуха и о многом другом. Благодаря усам, торчащим по обе стороны, кошка определяет, протиснется ли она в отверстие! </a:t>
            </a:r>
          </a:p>
          <a:p>
            <a:endParaRPr lang="ru-RU" b="1" dirty="0"/>
          </a:p>
        </p:txBody>
      </p:sp>
      <p:pic>
        <p:nvPicPr>
          <p:cNvPr id="13316" name="Picture 4" descr="http://justclickit.ru/flash/cat/cat%20(316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886200"/>
            <a:ext cx="2133600" cy="3413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981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300" b="1" dirty="0" smtClean="0">
                <a:solidFill>
                  <a:srgbClr val="FF0000"/>
                </a:solidFill>
              </a:rPr>
              <a:t>научное название усов -</a:t>
            </a:r>
            <a:r>
              <a:rPr lang="ru-RU" sz="2300" b="1" dirty="0" err="1" smtClean="0">
                <a:solidFill>
                  <a:srgbClr val="FF0000"/>
                </a:solidFill>
              </a:rPr>
              <a:t>вибриссы</a:t>
            </a:r>
            <a:r>
              <a:rPr lang="ru-RU" sz="2300" b="1" dirty="0" smtClean="0">
                <a:solidFill>
                  <a:srgbClr val="FF0000"/>
                </a:solidFill>
              </a:rPr>
              <a:t> </a:t>
            </a:r>
            <a:br>
              <a:rPr lang="ru-RU" sz="2300" b="1" dirty="0" smtClean="0">
                <a:solidFill>
                  <a:srgbClr val="FF0000"/>
                </a:solidFill>
              </a:rPr>
            </a:b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b="1" dirty="0" err="1" smtClean="0">
                <a:solidFill>
                  <a:schemeClr val="tx1"/>
                </a:solidFill>
              </a:rPr>
              <a:t>Вибриссы</a:t>
            </a:r>
            <a:r>
              <a:rPr lang="ru-RU" sz="2300" b="1" dirty="0" smtClean="0">
                <a:solidFill>
                  <a:schemeClr val="tx1"/>
                </a:solidFill>
              </a:rPr>
              <a:t> от латинского слова «</a:t>
            </a:r>
            <a:r>
              <a:rPr lang="ru-RU" sz="2300" b="1" dirty="0" err="1" smtClean="0">
                <a:solidFill>
                  <a:schemeClr val="tx1"/>
                </a:solidFill>
              </a:rPr>
              <a:t>vibra</a:t>
            </a:r>
            <a:r>
              <a:rPr lang="ru-RU" sz="2300" b="1" dirty="0" smtClean="0">
                <a:solidFill>
                  <a:schemeClr val="tx1"/>
                </a:solidFill>
              </a:rPr>
              <a:t>», что означает «вибрировать», действительно колеблются под давлением воздуха или предметов, до которых кошка дотрагивается. </a:t>
            </a:r>
            <a:endParaRPr lang="ru-RU" sz="23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C:\Users\user\Desktop\Рабочий стол\МАША ШКОЛА\РЕФЕРАТ УСЫ\Usyi-koshki1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7467600" cy="4038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473</TotalTime>
  <Words>464</Words>
  <Application>Microsoft Office PowerPoint</Application>
  <PresentationFormat>Экран (4:3)</PresentationFormat>
  <Paragraphs>61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 «зачем кошке усы» </vt:lpstr>
      <vt:lpstr> </vt:lpstr>
      <vt:lpstr>Презентация PowerPoint</vt:lpstr>
      <vt:lpstr>Гипотеза исследования  заключается в предположении, что если усы у кошки не являются только украшением, то они выполняют  другие важные функции </vt:lpstr>
      <vt:lpstr>У меня в деревне живёт кот.  Его зовут Тимошка. </vt:lpstr>
      <vt:lpstr>Презентация PowerPoint</vt:lpstr>
      <vt:lpstr>Презентация PowerPoint</vt:lpstr>
      <vt:lpstr>Презентация PowerPoint</vt:lpstr>
      <vt:lpstr>   научное название усов -вибриссы   Вибриссы от латинского слова «vibra», что означает «вибрировать», действительно колеблются под давлением воздуха или предметов, до которых кошка дотрагивается. </vt:lpstr>
      <vt:lpstr>Презентация PowerPoint</vt:lpstr>
      <vt:lpstr>Презентация PowerPoint</vt:lpstr>
      <vt:lpstr>ЧТО БУДЕТ ЕСЛИ КОШКА ЛИШИТСЯ УСОВ?</vt:lpstr>
      <vt:lpstr>может ли умереть кошка, если ей отрезать усы?  нет!</vt:lpstr>
      <vt:lpstr>ОТРАСТАЮТ ЛИ УСЫ ПОСЛЕ ПОДСТРИГАНИЯ?   ДА! </vt:lpstr>
      <vt:lpstr> ЧТО ПОКАЗЫВАЕТ ПОЛОЖЕНИЕ УСОВ </vt:lpstr>
      <vt:lpstr>Презентация PowerPoint</vt:lpstr>
      <vt:lpstr>Мы провели исследование и узнали: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«Кем я хочу стать»</dc:title>
  <dc:creator>user</dc:creator>
  <cp:lastModifiedBy>-</cp:lastModifiedBy>
  <cp:revision>182</cp:revision>
  <dcterms:created xsi:type="dcterms:W3CDTF">2017-12-02T18:00:29Z</dcterms:created>
  <dcterms:modified xsi:type="dcterms:W3CDTF">2018-05-01T18:29:47Z</dcterms:modified>
</cp:coreProperties>
</file>