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3"/>
  </p:notesMasterIdLst>
  <p:handoutMasterIdLst>
    <p:handoutMasterId r:id="rId14"/>
  </p:handoutMasterIdLst>
  <p:sldIdLst>
    <p:sldId id="258" r:id="rId3"/>
    <p:sldId id="265" r:id="rId4"/>
    <p:sldId id="267" r:id="rId5"/>
    <p:sldId id="271" r:id="rId6"/>
    <p:sldId id="275" r:id="rId7"/>
    <p:sldId id="276" r:id="rId8"/>
    <p:sldId id="280" r:id="rId9"/>
    <p:sldId id="284" r:id="rId10"/>
    <p:sldId id="287" r:id="rId11"/>
    <p:sldId id="28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15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409B0-8AC5-4972-B928-B810ED7C4C64}" type="datetimeFigureOut">
              <a:rPr lang="ru-RU" smtClean="0"/>
              <a:t>02.05.2018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5C4A6D-6AC2-47E9-AEA1-B2364D54DA3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8149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9F228-FD28-4486-B12E-CC8CCDA7B98E}" type="datetimeFigureOut">
              <a:rPr lang="ru-RU" noProof="0" smtClean="0"/>
              <a:t>02.05.2018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B0A17-C634-4E0C-9850-802A7E30DAFA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34528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0" y="1904999"/>
            <a:ext cx="5486400" cy="2888381"/>
          </a:xfrm>
        </p:spPr>
        <p:txBody>
          <a:bodyPr anchor="b">
            <a:normAutofit/>
          </a:bodyPr>
          <a:lstStyle>
            <a:lvl1pPr algn="l">
              <a:defRPr sz="5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0" y="5029200"/>
            <a:ext cx="5486400" cy="825583"/>
          </a:xfrm>
        </p:spPr>
        <p:txBody>
          <a:bodyPr>
            <a:normAutofit/>
          </a:bodyPr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6187440" y="4860758"/>
            <a:ext cx="53035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06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7BB9F-04DD-4BEC-B746-E3998C50229B}" type="datetime1">
              <a:rPr lang="ru-RU" noProof="0" smtClean="0"/>
              <a:t>02.05.2018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5767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9906000" y="0"/>
            <a:ext cx="2286000" cy="6858000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210800" y="495300"/>
            <a:ext cx="1371600" cy="58293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16017" y="495300"/>
            <a:ext cx="8527983" cy="5829300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84123-CFCC-4353-8B30-DE0CCE4E62CF}" type="datetime1">
              <a:rPr lang="ru-RU" noProof="0" smtClean="0"/>
              <a:t>02.05.2018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5023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3574-5682-4D4A-B7D7-D09D32527D76}" type="datetime1">
              <a:rPr lang="ru-RU" noProof="0" smtClean="0"/>
              <a:t>02.05.2018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8896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1588168"/>
            <a:ext cx="12192000" cy="4584032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Полилиния 21"/>
          <p:cNvSpPr>
            <a:spLocks noEditPoints="1"/>
          </p:cNvSpPr>
          <p:nvPr/>
        </p:nvSpPr>
        <p:spPr bwMode="auto">
          <a:xfrm>
            <a:off x="9644514" y="197815"/>
            <a:ext cx="2333552" cy="6276549"/>
          </a:xfrm>
          <a:custGeom>
            <a:avLst/>
            <a:gdLst>
              <a:gd name="T0" fmla="*/ 520 w 728"/>
              <a:gd name="T1" fmla="*/ 954 h 1962"/>
              <a:gd name="T2" fmla="*/ 367 w 728"/>
              <a:gd name="T3" fmla="*/ 755 h 1962"/>
              <a:gd name="T4" fmla="*/ 440 w 728"/>
              <a:gd name="T5" fmla="*/ 671 h 1962"/>
              <a:gd name="T6" fmla="*/ 519 w 728"/>
              <a:gd name="T7" fmla="*/ 526 h 1962"/>
              <a:gd name="T8" fmla="*/ 536 w 728"/>
              <a:gd name="T9" fmla="*/ 215 h 1962"/>
              <a:gd name="T10" fmla="*/ 452 w 728"/>
              <a:gd name="T11" fmla="*/ 15 h 1962"/>
              <a:gd name="T12" fmla="*/ 294 w 728"/>
              <a:gd name="T13" fmla="*/ 205 h 1962"/>
              <a:gd name="T14" fmla="*/ 286 w 728"/>
              <a:gd name="T15" fmla="*/ 539 h 1962"/>
              <a:gd name="T16" fmla="*/ 128 w 728"/>
              <a:gd name="T17" fmla="*/ 793 h 1962"/>
              <a:gd name="T18" fmla="*/ 4 w 728"/>
              <a:gd name="T19" fmla="*/ 1131 h 1962"/>
              <a:gd name="T20" fmla="*/ 285 w 728"/>
              <a:gd name="T21" fmla="*/ 1491 h 1962"/>
              <a:gd name="T22" fmla="*/ 488 w 728"/>
              <a:gd name="T23" fmla="*/ 1551 h 1962"/>
              <a:gd name="T24" fmla="*/ 278 w 728"/>
              <a:gd name="T25" fmla="*/ 1894 h 1962"/>
              <a:gd name="T26" fmla="*/ 266 w 728"/>
              <a:gd name="T27" fmla="*/ 1869 h 1962"/>
              <a:gd name="T28" fmla="*/ 292 w 728"/>
              <a:gd name="T29" fmla="*/ 1866 h 1962"/>
              <a:gd name="T30" fmla="*/ 374 w 728"/>
              <a:gd name="T31" fmla="*/ 1777 h 1962"/>
              <a:gd name="T32" fmla="*/ 339 w 728"/>
              <a:gd name="T33" fmla="*/ 1681 h 1962"/>
              <a:gd name="T34" fmla="*/ 267 w 728"/>
              <a:gd name="T35" fmla="*/ 1653 h 1962"/>
              <a:gd name="T36" fmla="*/ 153 w 728"/>
              <a:gd name="T37" fmla="*/ 1776 h 1962"/>
              <a:gd name="T38" fmla="*/ 218 w 728"/>
              <a:gd name="T39" fmla="*/ 1908 h 1962"/>
              <a:gd name="T40" fmla="*/ 504 w 728"/>
              <a:gd name="T41" fmla="*/ 1889 h 1962"/>
              <a:gd name="T42" fmla="*/ 508 w 728"/>
              <a:gd name="T43" fmla="*/ 1473 h 1962"/>
              <a:gd name="T44" fmla="*/ 643 w 728"/>
              <a:gd name="T45" fmla="*/ 1050 h 1962"/>
              <a:gd name="T46" fmla="*/ 340 w 728"/>
              <a:gd name="T47" fmla="*/ 298 h 1962"/>
              <a:gd name="T48" fmla="*/ 445 w 728"/>
              <a:gd name="T49" fmla="*/ 174 h 1962"/>
              <a:gd name="T50" fmla="*/ 501 w 728"/>
              <a:gd name="T51" fmla="*/ 316 h 1962"/>
              <a:gd name="T52" fmla="*/ 333 w 728"/>
              <a:gd name="T53" fmla="*/ 576 h 1962"/>
              <a:gd name="T54" fmla="*/ 326 w 728"/>
              <a:gd name="T55" fmla="*/ 347 h 1962"/>
              <a:gd name="T56" fmla="*/ 360 w 728"/>
              <a:gd name="T57" fmla="*/ 1465 h 1962"/>
              <a:gd name="T58" fmla="*/ 188 w 728"/>
              <a:gd name="T59" fmla="*/ 1402 h 1962"/>
              <a:gd name="T60" fmla="*/ 110 w 728"/>
              <a:gd name="T61" fmla="*/ 1060 h 1962"/>
              <a:gd name="T62" fmla="*/ 298 w 728"/>
              <a:gd name="T63" fmla="*/ 818 h 1962"/>
              <a:gd name="T64" fmla="*/ 335 w 728"/>
              <a:gd name="T65" fmla="*/ 783 h 1962"/>
              <a:gd name="T66" fmla="*/ 262 w 728"/>
              <a:gd name="T67" fmla="*/ 1036 h 1962"/>
              <a:gd name="T68" fmla="*/ 273 w 728"/>
              <a:gd name="T69" fmla="*/ 1320 h 1962"/>
              <a:gd name="T70" fmla="*/ 340 w 728"/>
              <a:gd name="T71" fmla="*/ 1368 h 1962"/>
              <a:gd name="T72" fmla="*/ 374 w 728"/>
              <a:gd name="T73" fmla="*/ 1364 h 1962"/>
              <a:gd name="T74" fmla="*/ 303 w 728"/>
              <a:gd name="T75" fmla="*/ 1305 h 1962"/>
              <a:gd name="T76" fmla="*/ 394 w 728"/>
              <a:gd name="T77" fmla="*/ 1079 h 1962"/>
              <a:gd name="T78" fmla="*/ 429 w 728"/>
              <a:gd name="T79" fmla="*/ 1461 h 1962"/>
              <a:gd name="T80" fmla="*/ 580 w 728"/>
              <a:gd name="T81" fmla="*/ 1366 h 1962"/>
              <a:gd name="T82" fmla="*/ 428 w 728"/>
              <a:gd name="T83" fmla="*/ 1073 h 1962"/>
              <a:gd name="T84" fmla="*/ 607 w 728"/>
              <a:gd name="T85" fmla="*/ 1302 h 1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8" h="1962">
                <a:moveTo>
                  <a:pt x="643" y="1050"/>
                </a:moveTo>
                <a:cubicBezTo>
                  <a:pt x="611" y="1003"/>
                  <a:pt x="572" y="969"/>
                  <a:pt x="520" y="954"/>
                </a:cubicBezTo>
                <a:cubicBezTo>
                  <a:pt x="456" y="933"/>
                  <a:pt x="404" y="946"/>
                  <a:pt x="404" y="946"/>
                </a:cubicBezTo>
                <a:cubicBezTo>
                  <a:pt x="367" y="755"/>
                  <a:pt x="367" y="755"/>
                  <a:pt x="367" y="755"/>
                </a:cubicBezTo>
                <a:cubicBezTo>
                  <a:pt x="380" y="743"/>
                  <a:pt x="392" y="729"/>
                  <a:pt x="405" y="714"/>
                </a:cubicBezTo>
                <a:cubicBezTo>
                  <a:pt x="417" y="700"/>
                  <a:pt x="429" y="685"/>
                  <a:pt x="440" y="671"/>
                </a:cubicBezTo>
                <a:cubicBezTo>
                  <a:pt x="452" y="652"/>
                  <a:pt x="452" y="652"/>
                  <a:pt x="452" y="652"/>
                </a:cubicBezTo>
                <a:cubicBezTo>
                  <a:pt x="480" y="612"/>
                  <a:pt x="502" y="570"/>
                  <a:pt x="519" y="526"/>
                </a:cubicBezTo>
                <a:cubicBezTo>
                  <a:pt x="547" y="452"/>
                  <a:pt x="561" y="360"/>
                  <a:pt x="550" y="281"/>
                </a:cubicBezTo>
                <a:cubicBezTo>
                  <a:pt x="547" y="260"/>
                  <a:pt x="542" y="238"/>
                  <a:pt x="536" y="215"/>
                </a:cubicBezTo>
                <a:cubicBezTo>
                  <a:pt x="522" y="164"/>
                  <a:pt x="504" y="113"/>
                  <a:pt x="482" y="65"/>
                </a:cubicBezTo>
                <a:cubicBezTo>
                  <a:pt x="474" y="48"/>
                  <a:pt x="467" y="28"/>
                  <a:pt x="452" y="15"/>
                </a:cubicBezTo>
                <a:cubicBezTo>
                  <a:pt x="433" y="0"/>
                  <a:pt x="405" y="10"/>
                  <a:pt x="388" y="24"/>
                </a:cubicBezTo>
                <a:cubicBezTo>
                  <a:pt x="338" y="67"/>
                  <a:pt x="313" y="144"/>
                  <a:pt x="294" y="205"/>
                </a:cubicBezTo>
                <a:cubicBezTo>
                  <a:pt x="286" y="232"/>
                  <a:pt x="280" y="259"/>
                  <a:pt x="277" y="286"/>
                </a:cubicBezTo>
                <a:cubicBezTo>
                  <a:pt x="267" y="370"/>
                  <a:pt x="271" y="455"/>
                  <a:pt x="286" y="539"/>
                </a:cubicBezTo>
                <a:cubicBezTo>
                  <a:pt x="289" y="561"/>
                  <a:pt x="297" y="585"/>
                  <a:pt x="302" y="607"/>
                </a:cubicBezTo>
                <a:cubicBezTo>
                  <a:pt x="302" y="607"/>
                  <a:pt x="173" y="740"/>
                  <a:pt x="128" y="793"/>
                </a:cubicBezTo>
                <a:cubicBezTo>
                  <a:pt x="110" y="814"/>
                  <a:pt x="94" y="837"/>
                  <a:pt x="78" y="860"/>
                </a:cubicBezTo>
                <a:cubicBezTo>
                  <a:pt x="24" y="942"/>
                  <a:pt x="0" y="1034"/>
                  <a:pt x="4" y="1131"/>
                </a:cubicBezTo>
                <a:cubicBezTo>
                  <a:pt x="9" y="1231"/>
                  <a:pt x="56" y="1328"/>
                  <a:pt x="125" y="1398"/>
                </a:cubicBezTo>
                <a:cubicBezTo>
                  <a:pt x="171" y="1445"/>
                  <a:pt x="227" y="1476"/>
                  <a:pt x="285" y="1491"/>
                </a:cubicBezTo>
                <a:cubicBezTo>
                  <a:pt x="386" y="1517"/>
                  <a:pt x="472" y="1487"/>
                  <a:pt x="472" y="1487"/>
                </a:cubicBezTo>
                <a:cubicBezTo>
                  <a:pt x="472" y="1487"/>
                  <a:pt x="487" y="1547"/>
                  <a:pt x="488" y="1551"/>
                </a:cubicBezTo>
                <a:cubicBezTo>
                  <a:pt x="508" y="1647"/>
                  <a:pt x="549" y="1780"/>
                  <a:pt x="477" y="1862"/>
                </a:cubicBezTo>
                <a:cubicBezTo>
                  <a:pt x="432" y="1915"/>
                  <a:pt x="337" y="1932"/>
                  <a:pt x="278" y="1894"/>
                </a:cubicBezTo>
                <a:cubicBezTo>
                  <a:pt x="268" y="1888"/>
                  <a:pt x="262" y="1879"/>
                  <a:pt x="259" y="1869"/>
                </a:cubicBezTo>
                <a:cubicBezTo>
                  <a:pt x="261" y="1869"/>
                  <a:pt x="264" y="1869"/>
                  <a:pt x="266" y="1869"/>
                </a:cubicBezTo>
                <a:cubicBezTo>
                  <a:pt x="273" y="1869"/>
                  <a:pt x="279" y="1869"/>
                  <a:pt x="285" y="1868"/>
                </a:cubicBezTo>
                <a:cubicBezTo>
                  <a:pt x="287" y="1868"/>
                  <a:pt x="290" y="1867"/>
                  <a:pt x="292" y="1866"/>
                </a:cubicBezTo>
                <a:cubicBezTo>
                  <a:pt x="317" y="1860"/>
                  <a:pt x="339" y="1845"/>
                  <a:pt x="354" y="1825"/>
                </a:cubicBezTo>
                <a:cubicBezTo>
                  <a:pt x="365" y="1812"/>
                  <a:pt x="372" y="1796"/>
                  <a:pt x="374" y="1777"/>
                </a:cubicBezTo>
                <a:cubicBezTo>
                  <a:pt x="374" y="1772"/>
                  <a:pt x="375" y="1767"/>
                  <a:pt x="375" y="1762"/>
                </a:cubicBezTo>
                <a:cubicBezTo>
                  <a:pt x="375" y="1730"/>
                  <a:pt x="361" y="1701"/>
                  <a:pt x="339" y="1681"/>
                </a:cubicBezTo>
                <a:cubicBezTo>
                  <a:pt x="332" y="1674"/>
                  <a:pt x="324" y="1669"/>
                  <a:pt x="316" y="1665"/>
                </a:cubicBezTo>
                <a:cubicBezTo>
                  <a:pt x="301" y="1657"/>
                  <a:pt x="285" y="1653"/>
                  <a:pt x="267" y="1653"/>
                </a:cubicBezTo>
                <a:cubicBezTo>
                  <a:pt x="217" y="1653"/>
                  <a:pt x="174" y="1687"/>
                  <a:pt x="162" y="1734"/>
                </a:cubicBezTo>
                <a:cubicBezTo>
                  <a:pt x="157" y="1748"/>
                  <a:pt x="154" y="1762"/>
                  <a:pt x="153" y="1776"/>
                </a:cubicBezTo>
                <a:cubicBezTo>
                  <a:pt x="151" y="1800"/>
                  <a:pt x="156" y="1824"/>
                  <a:pt x="167" y="1845"/>
                </a:cubicBezTo>
                <a:cubicBezTo>
                  <a:pt x="179" y="1867"/>
                  <a:pt x="198" y="1894"/>
                  <a:pt x="218" y="1908"/>
                </a:cubicBezTo>
                <a:cubicBezTo>
                  <a:pt x="241" y="1924"/>
                  <a:pt x="267" y="1936"/>
                  <a:pt x="294" y="1943"/>
                </a:cubicBezTo>
                <a:cubicBezTo>
                  <a:pt x="364" y="1962"/>
                  <a:pt x="453" y="1943"/>
                  <a:pt x="504" y="1889"/>
                </a:cubicBezTo>
                <a:cubicBezTo>
                  <a:pt x="574" y="1816"/>
                  <a:pt x="559" y="1712"/>
                  <a:pt x="535" y="1605"/>
                </a:cubicBezTo>
                <a:cubicBezTo>
                  <a:pt x="530" y="1581"/>
                  <a:pt x="508" y="1477"/>
                  <a:pt x="508" y="1473"/>
                </a:cubicBezTo>
                <a:cubicBezTo>
                  <a:pt x="558" y="1450"/>
                  <a:pt x="601" y="1419"/>
                  <a:pt x="632" y="1377"/>
                </a:cubicBezTo>
                <a:cubicBezTo>
                  <a:pt x="728" y="1250"/>
                  <a:pt x="686" y="1113"/>
                  <a:pt x="643" y="1050"/>
                </a:cubicBezTo>
                <a:close/>
                <a:moveTo>
                  <a:pt x="326" y="347"/>
                </a:moveTo>
                <a:cubicBezTo>
                  <a:pt x="330" y="330"/>
                  <a:pt x="334" y="314"/>
                  <a:pt x="340" y="298"/>
                </a:cubicBezTo>
                <a:cubicBezTo>
                  <a:pt x="349" y="273"/>
                  <a:pt x="361" y="248"/>
                  <a:pt x="374" y="225"/>
                </a:cubicBezTo>
                <a:cubicBezTo>
                  <a:pt x="392" y="195"/>
                  <a:pt x="416" y="178"/>
                  <a:pt x="445" y="174"/>
                </a:cubicBezTo>
                <a:cubicBezTo>
                  <a:pt x="466" y="174"/>
                  <a:pt x="482" y="182"/>
                  <a:pt x="492" y="196"/>
                </a:cubicBezTo>
                <a:cubicBezTo>
                  <a:pt x="516" y="230"/>
                  <a:pt x="510" y="278"/>
                  <a:pt x="501" y="316"/>
                </a:cubicBezTo>
                <a:cubicBezTo>
                  <a:pt x="487" y="376"/>
                  <a:pt x="460" y="434"/>
                  <a:pt x="420" y="482"/>
                </a:cubicBezTo>
                <a:cubicBezTo>
                  <a:pt x="366" y="548"/>
                  <a:pt x="335" y="574"/>
                  <a:pt x="333" y="576"/>
                </a:cubicBezTo>
                <a:cubicBezTo>
                  <a:pt x="331" y="569"/>
                  <a:pt x="318" y="523"/>
                  <a:pt x="316" y="490"/>
                </a:cubicBezTo>
                <a:cubicBezTo>
                  <a:pt x="312" y="442"/>
                  <a:pt x="315" y="394"/>
                  <a:pt x="326" y="347"/>
                </a:cubicBezTo>
                <a:close/>
                <a:moveTo>
                  <a:pt x="429" y="1461"/>
                </a:moveTo>
                <a:cubicBezTo>
                  <a:pt x="406" y="1465"/>
                  <a:pt x="383" y="1466"/>
                  <a:pt x="360" y="1465"/>
                </a:cubicBezTo>
                <a:cubicBezTo>
                  <a:pt x="329" y="1464"/>
                  <a:pt x="298" y="1456"/>
                  <a:pt x="269" y="1446"/>
                </a:cubicBezTo>
                <a:cubicBezTo>
                  <a:pt x="240" y="1436"/>
                  <a:pt x="212" y="1420"/>
                  <a:pt x="188" y="1402"/>
                </a:cubicBezTo>
                <a:cubicBezTo>
                  <a:pt x="137" y="1364"/>
                  <a:pt x="98" y="1306"/>
                  <a:pt x="87" y="1244"/>
                </a:cubicBezTo>
                <a:cubicBezTo>
                  <a:pt x="76" y="1182"/>
                  <a:pt x="86" y="1118"/>
                  <a:pt x="110" y="1060"/>
                </a:cubicBezTo>
                <a:cubicBezTo>
                  <a:pt x="140" y="986"/>
                  <a:pt x="190" y="921"/>
                  <a:pt x="246" y="865"/>
                </a:cubicBezTo>
                <a:cubicBezTo>
                  <a:pt x="263" y="849"/>
                  <a:pt x="281" y="834"/>
                  <a:pt x="298" y="818"/>
                </a:cubicBezTo>
                <a:cubicBezTo>
                  <a:pt x="304" y="811"/>
                  <a:pt x="310" y="806"/>
                  <a:pt x="317" y="800"/>
                </a:cubicBezTo>
                <a:cubicBezTo>
                  <a:pt x="323" y="795"/>
                  <a:pt x="329" y="790"/>
                  <a:pt x="335" y="783"/>
                </a:cubicBezTo>
                <a:cubicBezTo>
                  <a:pt x="342" y="816"/>
                  <a:pt x="371" y="952"/>
                  <a:pt x="369" y="953"/>
                </a:cubicBezTo>
                <a:cubicBezTo>
                  <a:pt x="329" y="968"/>
                  <a:pt x="293" y="995"/>
                  <a:pt x="262" y="1036"/>
                </a:cubicBezTo>
                <a:cubicBezTo>
                  <a:pt x="214" y="1098"/>
                  <a:pt x="199" y="1188"/>
                  <a:pt x="234" y="1260"/>
                </a:cubicBezTo>
                <a:cubicBezTo>
                  <a:pt x="244" y="1281"/>
                  <a:pt x="257" y="1303"/>
                  <a:pt x="273" y="1320"/>
                </a:cubicBezTo>
                <a:cubicBezTo>
                  <a:pt x="280" y="1328"/>
                  <a:pt x="287" y="1335"/>
                  <a:pt x="294" y="1341"/>
                </a:cubicBezTo>
                <a:cubicBezTo>
                  <a:pt x="308" y="1352"/>
                  <a:pt x="323" y="1360"/>
                  <a:pt x="340" y="1368"/>
                </a:cubicBezTo>
                <a:cubicBezTo>
                  <a:pt x="347" y="1371"/>
                  <a:pt x="355" y="1375"/>
                  <a:pt x="362" y="1375"/>
                </a:cubicBezTo>
                <a:cubicBezTo>
                  <a:pt x="368" y="1375"/>
                  <a:pt x="374" y="1370"/>
                  <a:pt x="374" y="1364"/>
                </a:cubicBezTo>
                <a:cubicBezTo>
                  <a:pt x="374" y="1358"/>
                  <a:pt x="368" y="1354"/>
                  <a:pt x="364" y="1352"/>
                </a:cubicBezTo>
                <a:cubicBezTo>
                  <a:pt x="341" y="1342"/>
                  <a:pt x="321" y="1326"/>
                  <a:pt x="303" y="1305"/>
                </a:cubicBezTo>
                <a:cubicBezTo>
                  <a:pt x="259" y="1253"/>
                  <a:pt x="274" y="1176"/>
                  <a:pt x="318" y="1129"/>
                </a:cubicBezTo>
                <a:cubicBezTo>
                  <a:pt x="341" y="1104"/>
                  <a:pt x="366" y="1087"/>
                  <a:pt x="394" y="1079"/>
                </a:cubicBezTo>
                <a:cubicBezTo>
                  <a:pt x="464" y="1453"/>
                  <a:pt x="464" y="1453"/>
                  <a:pt x="464" y="1453"/>
                </a:cubicBezTo>
                <a:cubicBezTo>
                  <a:pt x="450" y="1457"/>
                  <a:pt x="441" y="1459"/>
                  <a:pt x="429" y="1461"/>
                </a:cubicBezTo>
                <a:close/>
                <a:moveTo>
                  <a:pt x="607" y="1302"/>
                </a:moveTo>
                <a:cubicBezTo>
                  <a:pt x="602" y="1324"/>
                  <a:pt x="592" y="1347"/>
                  <a:pt x="580" y="1366"/>
                </a:cubicBezTo>
                <a:cubicBezTo>
                  <a:pt x="554" y="1408"/>
                  <a:pt x="502" y="1441"/>
                  <a:pt x="502" y="1441"/>
                </a:cubicBezTo>
                <a:cubicBezTo>
                  <a:pt x="428" y="1073"/>
                  <a:pt x="428" y="1073"/>
                  <a:pt x="428" y="1073"/>
                </a:cubicBezTo>
                <a:cubicBezTo>
                  <a:pt x="472" y="1073"/>
                  <a:pt x="510" y="1086"/>
                  <a:pt x="543" y="1111"/>
                </a:cubicBezTo>
                <a:cubicBezTo>
                  <a:pt x="598" y="1155"/>
                  <a:pt x="626" y="1234"/>
                  <a:pt x="607" y="1302"/>
                </a:cubicBezTo>
                <a:close/>
              </a:path>
            </a:pathLst>
          </a:custGeom>
          <a:gradFill>
            <a:gsLst>
              <a:gs pos="20000">
                <a:schemeClr val="bg1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599" y="1905000"/>
            <a:ext cx="7772399" cy="2743200"/>
          </a:xfrm>
        </p:spPr>
        <p:txBody>
          <a:bodyPr anchor="b">
            <a:normAutofit/>
          </a:bodyPr>
          <a:lstStyle>
            <a:lvl1pPr>
              <a:defRPr sz="5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599" y="5029200"/>
            <a:ext cx="7772400" cy="822960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463038" y="4860758"/>
            <a:ext cx="75895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964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71601" y="1904999"/>
            <a:ext cx="4297680" cy="4419601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22720" y="1904999"/>
            <a:ext cx="4297680" cy="4419601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55E9A-42F9-486F-9660-92EBA8EB8FE1}" type="datetime1">
              <a:rPr lang="ru-RU" noProof="0" smtClean="0"/>
              <a:t>02.05.2018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1703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1905000"/>
            <a:ext cx="4416552" cy="82391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71600" y="2800952"/>
            <a:ext cx="4416552" cy="3523648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03848" y="1905000"/>
            <a:ext cx="4416552" cy="82391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03848" y="2800952"/>
            <a:ext cx="4416552" cy="3523648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32E85-1C3E-47BF-9080-3288461E28F3}" type="datetime1">
              <a:rPr lang="ru-RU" noProof="0" smtClean="0"/>
              <a:t>02.05.2018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784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D36C9-2413-4908-B4FF-B601868ED00B}" type="datetime1">
              <a:rPr lang="ru-RU" noProof="0" smtClean="0"/>
              <a:t>02.05.2018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9784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17"/>
          <p:cNvSpPr>
            <a:spLocks noChangeAspect="1" noEditPoints="1"/>
          </p:cNvSpPr>
          <p:nvPr userDrawn="1"/>
        </p:nvSpPr>
        <p:spPr bwMode="auto">
          <a:xfrm>
            <a:off x="0" y="0"/>
            <a:ext cx="1118052" cy="4114800"/>
          </a:xfrm>
          <a:custGeom>
            <a:avLst/>
            <a:gdLst>
              <a:gd name="T0" fmla="*/ 217 w 358"/>
              <a:gd name="T1" fmla="*/ 645 h 1327"/>
              <a:gd name="T2" fmla="*/ 113 w 358"/>
              <a:gd name="T3" fmla="*/ 511 h 1327"/>
              <a:gd name="T4" fmla="*/ 162 w 358"/>
              <a:gd name="T5" fmla="*/ 454 h 1327"/>
              <a:gd name="T6" fmla="*/ 216 w 358"/>
              <a:gd name="T7" fmla="*/ 356 h 1327"/>
              <a:gd name="T8" fmla="*/ 228 w 358"/>
              <a:gd name="T9" fmla="*/ 146 h 1327"/>
              <a:gd name="T10" fmla="*/ 171 w 358"/>
              <a:gd name="T11" fmla="*/ 11 h 1327"/>
              <a:gd name="T12" fmla="*/ 64 w 358"/>
              <a:gd name="T13" fmla="*/ 139 h 1327"/>
              <a:gd name="T14" fmla="*/ 58 w 358"/>
              <a:gd name="T15" fmla="*/ 365 h 1327"/>
              <a:gd name="T16" fmla="*/ 8 w 358"/>
              <a:gd name="T17" fmla="*/ 475 h 1327"/>
              <a:gd name="T18" fmla="*/ 32 w 358"/>
              <a:gd name="T19" fmla="*/ 585 h 1327"/>
              <a:gd name="T20" fmla="*/ 79 w 358"/>
              <a:gd name="T21" fmla="*/ 542 h 1327"/>
              <a:gd name="T22" fmla="*/ 115 w 358"/>
              <a:gd name="T23" fmla="*/ 645 h 1327"/>
              <a:gd name="T24" fmla="*/ 23 w 358"/>
              <a:gd name="T25" fmla="*/ 852 h 1327"/>
              <a:gd name="T26" fmla="*/ 64 w 358"/>
              <a:gd name="T27" fmla="*/ 907 h 1327"/>
              <a:gd name="T28" fmla="*/ 110 w 358"/>
              <a:gd name="T29" fmla="*/ 930 h 1327"/>
              <a:gd name="T30" fmla="*/ 111 w 358"/>
              <a:gd name="T31" fmla="*/ 915 h 1327"/>
              <a:gd name="T32" fmla="*/ 80 w 358"/>
              <a:gd name="T33" fmla="*/ 764 h 1327"/>
              <a:gd name="T34" fmla="*/ 179 w 358"/>
              <a:gd name="T35" fmla="*/ 983 h 1327"/>
              <a:gd name="T36" fmla="*/ 108 w 358"/>
              <a:gd name="T37" fmla="*/ 991 h 1327"/>
              <a:gd name="T38" fmla="*/ 8 w 358"/>
              <a:gd name="T39" fmla="*/ 959 h 1327"/>
              <a:gd name="T40" fmla="*/ 58 w 358"/>
              <a:gd name="T41" fmla="*/ 1009 h 1327"/>
              <a:gd name="T42" fmla="*/ 195 w 358"/>
              <a:gd name="T43" fmla="*/ 1049 h 1327"/>
              <a:gd name="T44" fmla="*/ 53 w 358"/>
              <a:gd name="T45" fmla="*/ 1281 h 1327"/>
              <a:gd name="T46" fmla="*/ 45 w 358"/>
              <a:gd name="T47" fmla="*/ 1265 h 1327"/>
              <a:gd name="T48" fmla="*/ 62 w 358"/>
              <a:gd name="T49" fmla="*/ 1263 h 1327"/>
              <a:gd name="T50" fmla="*/ 118 w 358"/>
              <a:gd name="T51" fmla="*/ 1202 h 1327"/>
              <a:gd name="T52" fmla="*/ 94 w 358"/>
              <a:gd name="T53" fmla="*/ 1137 h 1327"/>
              <a:gd name="T54" fmla="*/ 46 w 358"/>
              <a:gd name="T55" fmla="*/ 1118 h 1327"/>
              <a:gd name="T56" fmla="*/ 8 w 358"/>
              <a:gd name="T57" fmla="*/ 1287 h 1327"/>
              <a:gd name="T58" fmla="*/ 64 w 358"/>
              <a:gd name="T59" fmla="*/ 1314 h 1327"/>
              <a:gd name="T60" fmla="*/ 227 w 358"/>
              <a:gd name="T61" fmla="*/ 1086 h 1327"/>
              <a:gd name="T62" fmla="*/ 293 w 358"/>
              <a:gd name="T63" fmla="*/ 932 h 1327"/>
              <a:gd name="T64" fmla="*/ 91 w 358"/>
              <a:gd name="T65" fmla="*/ 390 h 1327"/>
              <a:gd name="T66" fmla="*/ 85 w 358"/>
              <a:gd name="T67" fmla="*/ 235 h 1327"/>
              <a:gd name="T68" fmla="*/ 118 w 358"/>
              <a:gd name="T69" fmla="*/ 153 h 1327"/>
              <a:gd name="T70" fmla="*/ 198 w 358"/>
              <a:gd name="T71" fmla="*/ 133 h 1327"/>
              <a:gd name="T72" fmla="*/ 149 w 358"/>
              <a:gd name="T73" fmla="*/ 326 h 1327"/>
              <a:gd name="T74" fmla="*/ 276 w 358"/>
              <a:gd name="T75" fmla="*/ 881 h 1327"/>
              <a:gd name="T76" fmla="*/ 204 w 358"/>
              <a:gd name="T77" fmla="*/ 975 h 1327"/>
              <a:gd name="T78" fmla="*/ 232 w 358"/>
              <a:gd name="T79" fmla="*/ 752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8" h="1327">
                <a:moveTo>
                  <a:pt x="300" y="711"/>
                </a:moveTo>
                <a:cubicBezTo>
                  <a:pt x="278" y="678"/>
                  <a:pt x="252" y="656"/>
                  <a:pt x="217" y="645"/>
                </a:cubicBezTo>
                <a:cubicBezTo>
                  <a:pt x="174" y="631"/>
                  <a:pt x="138" y="640"/>
                  <a:pt x="138" y="640"/>
                </a:cubicBezTo>
                <a:cubicBezTo>
                  <a:pt x="113" y="511"/>
                  <a:pt x="113" y="511"/>
                  <a:pt x="113" y="511"/>
                </a:cubicBezTo>
                <a:cubicBezTo>
                  <a:pt x="122" y="502"/>
                  <a:pt x="130" y="493"/>
                  <a:pt x="139" y="483"/>
                </a:cubicBezTo>
                <a:cubicBezTo>
                  <a:pt x="147" y="474"/>
                  <a:pt x="155" y="464"/>
                  <a:pt x="162" y="454"/>
                </a:cubicBezTo>
                <a:cubicBezTo>
                  <a:pt x="171" y="441"/>
                  <a:pt x="171" y="441"/>
                  <a:pt x="171" y="441"/>
                </a:cubicBezTo>
                <a:cubicBezTo>
                  <a:pt x="189" y="414"/>
                  <a:pt x="204" y="386"/>
                  <a:pt x="216" y="356"/>
                </a:cubicBezTo>
                <a:cubicBezTo>
                  <a:pt x="235" y="306"/>
                  <a:pt x="245" y="244"/>
                  <a:pt x="237" y="191"/>
                </a:cubicBezTo>
                <a:cubicBezTo>
                  <a:pt x="235" y="176"/>
                  <a:pt x="232" y="162"/>
                  <a:pt x="228" y="146"/>
                </a:cubicBezTo>
                <a:cubicBezTo>
                  <a:pt x="218" y="111"/>
                  <a:pt x="206" y="77"/>
                  <a:pt x="191" y="44"/>
                </a:cubicBezTo>
                <a:cubicBezTo>
                  <a:pt x="185" y="33"/>
                  <a:pt x="181" y="19"/>
                  <a:pt x="171" y="11"/>
                </a:cubicBezTo>
                <a:cubicBezTo>
                  <a:pt x="158" y="0"/>
                  <a:pt x="139" y="7"/>
                  <a:pt x="128" y="17"/>
                </a:cubicBezTo>
                <a:cubicBezTo>
                  <a:pt x="93" y="46"/>
                  <a:pt x="77" y="98"/>
                  <a:pt x="64" y="139"/>
                </a:cubicBezTo>
                <a:cubicBezTo>
                  <a:pt x="58" y="157"/>
                  <a:pt x="54" y="175"/>
                  <a:pt x="52" y="194"/>
                </a:cubicBezTo>
                <a:cubicBezTo>
                  <a:pt x="46" y="251"/>
                  <a:pt x="49" y="308"/>
                  <a:pt x="58" y="365"/>
                </a:cubicBezTo>
                <a:cubicBezTo>
                  <a:pt x="61" y="380"/>
                  <a:pt x="66" y="396"/>
                  <a:pt x="69" y="411"/>
                </a:cubicBezTo>
                <a:cubicBezTo>
                  <a:pt x="69" y="411"/>
                  <a:pt x="39" y="442"/>
                  <a:pt x="8" y="475"/>
                </a:cubicBezTo>
                <a:cubicBezTo>
                  <a:pt x="8" y="610"/>
                  <a:pt x="8" y="610"/>
                  <a:pt x="8" y="610"/>
                </a:cubicBezTo>
                <a:cubicBezTo>
                  <a:pt x="16" y="602"/>
                  <a:pt x="24" y="593"/>
                  <a:pt x="32" y="585"/>
                </a:cubicBezTo>
                <a:cubicBezTo>
                  <a:pt x="43" y="574"/>
                  <a:pt x="55" y="564"/>
                  <a:pt x="66" y="553"/>
                </a:cubicBezTo>
                <a:cubicBezTo>
                  <a:pt x="71" y="549"/>
                  <a:pt x="75" y="545"/>
                  <a:pt x="79" y="542"/>
                </a:cubicBezTo>
                <a:cubicBezTo>
                  <a:pt x="83" y="538"/>
                  <a:pt x="88" y="534"/>
                  <a:pt x="92" y="530"/>
                </a:cubicBezTo>
                <a:cubicBezTo>
                  <a:pt x="97" y="552"/>
                  <a:pt x="116" y="644"/>
                  <a:pt x="115" y="645"/>
                </a:cubicBezTo>
                <a:cubicBezTo>
                  <a:pt x="88" y="655"/>
                  <a:pt x="64" y="673"/>
                  <a:pt x="42" y="701"/>
                </a:cubicBezTo>
                <a:cubicBezTo>
                  <a:pt x="10" y="743"/>
                  <a:pt x="0" y="803"/>
                  <a:pt x="23" y="852"/>
                </a:cubicBezTo>
                <a:cubicBezTo>
                  <a:pt x="30" y="866"/>
                  <a:pt x="39" y="882"/>
                  <a:pt x="50" y="893"/>
                </a:cubicBezTo>
                <a:cubicBezTo>
                  <a:pt x="54" y="898"/>
                  <a:pt x="59" y="903"/>
                  <a:pt x="64" y="907"/>
                </a:cubicBezTo>
                <a:cubicBezTo>
                  <a:pt x="74" y="915"/>
                  <a:pt x="84" y="920"/>
                  <a:pt x="95" y="925"/>
                </a:cubicBezTo>
                <a:cubicBezTo>
                  <a:pt x="100" y="927"/>
                  <a:pt x="105" y="930"/>
                  <a:pt x="110" y="930"/>
                </a:cubicBezTo>
                <a:cubicBezTo>
                  <a:pt x="114" y="930"/>
                  <a:pt x="118" y="926"/>
                  <a:pt x="118" y="923"/>
                </a:cubicBezTo>
                <a:cubicBezTo>
                  <a:pt x="118" y="919"/>
                  <a:pt x="114" y="916"/>
                  <a:pt x="111" y="915"/>
                </a:cubicBezTo>
                <a:cubicBezTo>
                  <a:pt x="96" y="908"/>
                  <a:pt x="82" y="897"/>
                  <a:pt x="70" y="883"/>
                </a:cubicBezTo>
                <a:cubicBezTo>
                  <a:pt x="40" y="847"/>
                  <a:pt x="51" y="796"/>
                  <a:pt x="80" y="764"/>
                </a:cubicBezTo>
                <a:cubicBezTo>
                  <a:pt x="96" y="747"/>
                  <a:pt x="113" y="736"/>
                  <a:pt x="131" y="730"/>
                </a:cubicBezTo>
                <a:cubicBezTo>
                  <a:pt x="179" y="983"/>
                  <a:pt x="179" y="983"/>
                  <a:pt x="179" y="983"/>
                </a:cubicBezTo>
                <a:cubicBezTo>
                  <a:pt x="170" y="986"/>
                  <a:pt x="164" y="987"/>
                  <a:pt x="155" y="988"/>
                </a:cubicBezTo>
                <a:cubicBezTo>
                  <a:pt x="140" y="991"/>
                  <a:pt x="124" y="992"/>
                  <a:pt x="108" y="991"/>
                </a:cubicBezTo>
                <a:cubicBezTo>
                  <a:pt x="87" y="990"/>
                  <a:pt x="67" y="985"/>
                  <a:pt x="47" y="978"/>
                </a:cubicBezTo>
                <a:cubicBezTo>
                  <a:pt x="33" y="973"/>
                  <a:pt x="21" y="967"/>
                  <a:pt x="8" y="959"/>
                </a:cubicBezTo>
                <a:cubicBezTo>
                  <a:pt x="8" y="989"/>
                  <a:pt x="8" y="989"/>
                  <a:pt x="8" y="989"/>
                </a:cubicBezTo>
                <a:cubicBezTo>
                  <a:pt x="24" y="998"/>
                  <a:pt x="41" y="1004"/>
                  <a:pt x="58" y="1009"/>
                </a:cubicBezTo>
                <a:cubicBezTo>
                  <a:pt x="126" y="1026"/>
                  <a:pt x="184" y="1006"/>
                  <a:pt x="184" y="1006"/>
                </a:cubicBezTo>
                <a:cubicBezTo>
                  <a:pt x="184" y="1006"/>
                  <a:pt x="195" y="1047"/>
                  <a:pt x="195" y="1049"/>
                </a:cubicBezTo>
                <a:cubicBezTo>
                  <a:pt x="209" y="1114"/>
                  <a:pt x="236" y="1204"/>
                  <a:pt x="188" y="1260"/>
                </a:cubicBezTo>
                <a:cubicBezTo>
                  <a:pt x="157" y="1295"/>
                  <a:pt x="93" y="1307"/>
                  <a:pt x="53" y="1281"/>
                </a:cubicBezTo>
                <a:cubicBezTo>
                  <a:pt x="46" y="1277"/>
                  <a:pt x="42" y="1271"/>
                  <a:pt x="40" y="1264"/>
                </a:cubicBezTo>
                <a:cubicBezTo>
                  <a:pt x="42" y="1264"/>
                  <a:pt x="43" y="1265"/>
                  <a:pt x="45" y="1265"/>
                </a:cubicBezTo>
                <a:cubicBezTo>
                  <a:pt x="50" y="1265"/>
                  <a:pt x="54" y="1264"/>
                  <a:pt x="58" y="1263"/>
                </a:cubicBezTo>
                <a:cubicBezTo>
                  <a:pt x="59" y="1263"/>
                  <a:pt x="61" y="1263"/>
                  <a:pt x="62" y="1263"/>
                </a:cubicBezTo>
                <a:cubicBezTo>
                  <a:pt x="80" y="1258"/>
                  <a:pt x="94" y="1248"/>
                  <a:pt x="105" y="1234"/>
                </a:cubicBezTo>
                <a:cubicBezTo>
                  <a:pt x="112" y="1226"/>
                  <a:pt x="116" y="1215"/>
                  <a:pt x="118" y="1202"/>
                </a:cubicBezTo>
                <a:cubicBezTo>
                  <a:pt x="118" y="1199"/>
                  <a:pt x="119" y="1195"/>
                  <a:pt x="119" y="1192"/>
                </a:cubicBezTo>
                <a:cubicBezTo>
                  <a:pt x="119" y="1170"/>
                  <a:pt x="109" y="1151"/>
                  <a:pt x="94" y="1137"/>
                </a:cubicBezTo>
                <a:cubicBezTo>
                  <a:pt x="90" y="1133"/>
                  <a:pt x="84" y="1129"/>
                  <a:pt x="79" y="1126"/>
                </a:cubicBezTo>
                <a:cubicBezTo>
                  <a:pt x="69" y="1121"/>
                  <a:pt x="58" y="1118"/>
                  <a:pt x="46" y="1118"/>
                </a:cubicBezTo>
                <a:cubicBezTo>
                  <a:pt x="32" y="1118"/>
                  <a:pt x="19" y="1122"/>
                  <a:pt x="8" y="1129"/>
                </a:cubicBezTo>
                <a:cubicBezTo>
                  <a:pt x="8" y="1287"/>
                  <a:pt x="8" y="1287"/>
                  <a:pt x="8" y="1287"/>
                </a:cubicBezTo>
                <a:cubicBezTo>
                  <a:pt x="10" y="1288"/>
                  <a:pt x="11" y="1290"/>
                  <a:pt x="13" y="1291"/>
                </a:cubicBezTo>
                <a:cubicBezTo>
                  <a:pt x="28" y="1302"/>
                  <a:pt x="46" y="1309"/>
                  <a:pt x="64" y="1314"/>
                </a:cubicBezTo>
                <a:cubicBezTo>
                  <a:pt x="111" y="1327"/>
                  <a:pt x="171" y="1314"/>
                  <a:pt x="206" y="1278"/>
                </a:cubicBezTo>
                <a:cubicBezTo>
                  <a:pt x="253" y="1228"/>
                  <a:pt x="243" y="1158"/>
                  <a:pt x="227" y="1086"/>
                </a:cubicBezTo>
                <a:cubicBezTo>
                  <a:pt x="224" y="1070"/>
                  <a:pt x="208" y="999"/>
                  <a:pt x="209" y="996"/>
                </a:cubicBezTo>
                <a:cubicBezTo>
                  <a:pt x="243" y="981"/>
                  <a:pt x="271" y="960"/>
                  <a:pt x="293" y="932"/>
                </a:cubicBezTo>
                <a:cubicBezTo>
                  <a:pt x="358" y="846"/>
                  <a:pt x="329" y="753"/>
                  <a:pt x="300" y="711"/>
                </a:cubicBezTo>
                <a:close/>
                <a:moveTo>
                  <a:pt x="91" y="390"/>
                </a:moveTo>
                <a:cubicBezTo>
                  <a:pt x="89" y="385"/>
                  <a:pt x="80" y="354"/>
                  <a:pt x="79" y="332"/>
                </a:cubicBezTo>
                <a:cubicBezTo>
                  <a:pt x="76" y="299"/>
                  <a:pt x="78" y="267"/>
                  <a:pt x="85" y="235"/>
                </a:cubicBezTo>
                <a:cubicBezTo>
                  <a:pt x="88" y="224"/>
                  <a:pt x="91" y="213"/>
                  <a:pt x="95" y="202"/>
                </a:cubicBezTo>
                <a:cubicBezTo>
                  <a:pt x="101" y="185"/>
                  <a:pt x="109" y="168"/>
                  <a:pt x="118" y="153"/>
                </a:cubicBezTo>
                <a:cubicBezTo>
                  <a:pt x="130" y="132"/>
                  <a:pt x="146" y="121"/>
                  <a:pt x="166" y="118"/>
                </a:cubicBezTo>
                <a:cubicBezTo>
                  <a:pt x="180" y="118"/>
                  <a:pt x="191" y="123"/>
                  <a:pt x="198" y="133"/>
                </a:cubicBezTo>
                <a:cubicBezTo>
                  <a:pt x="214" y="156"/>
                  <a:pt x="210" y="188"/>
                  <a:pt x="204" y="214"/>
                </a:cubicBezTo>
                <a:cubicBezTo>
                  <a:pt x="195" y="255"/>
                  <a:pt x="176" y="294"/>
                  <a:pt x="149" y="326"/>
                </a:cubicBezTo>
                <a:cubicBezTo>
                  <a:pt x="113" y="371"/>
                  <a:pt x="92" y="388"/>
                  <a:pt x="91" y="390"/>
                </a:cubicBezTo>
                <a:close/>
                <a:moveTo>
                  <a:pt x="276" y="881"/>
                </a:moveTo>
                <a:cubicBezTo>
                  <a:pt x="272" y="896"/>
                  <a:pt x="266" y="911"/>
                  <a:pt x="258" y="924"/>
                </a:cubicBezTo>
                <a:cubicBezTo>
                  <a:pt x="240" y="952"/>
                  <a:pt x="204" y="975"/>
                  <a:pt x="204" y="975"/>
                </a:cubicBezTo>
                <a:cubicBezTo>
                  <a:pt x="155" y="726"/>
                  <a:pt x="155" y="726"/>
                  <a:pt x="155" y="726"/>
                </a:cubicBezTo>
                <a:cubicBezTo>
                  <a:pt x="184" y="726"/>
                  <a:pt x="210" y="735"/>
                  <a:pt x="232" y="752"/>
                </a:cubicBezTo>
                <a:cubicBezTo>
                  <a:pt x="270" y="781"/>
                  <a:pt x="288" y="835"/>
                  <a:pt x="276" y="881"/>
                </a:cubicBezTo>
                <a:close/>
              </a:path>
            </a:pathLst>
          </a:custGeom>
          <a:gradFill>
            <a:gsLst>
              <a:gs pos="20000">
                <a:schemeClr val="accent1">
                  <a:lumMod val="2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10925-201A-4743-8853-90813EDB94FD}" type="datetime1">
              <a:rPr lang="ru-RU" noProof="0" smtClean="0"/>
              <a:t>02.05.2018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6772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10501" y="1905000"/>
            <a:ext cx="621792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71601" y="1905000"/>
            <a:ext cx="2781700" cy="4419600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9BC20-88B9-463E-BD09-C473B6CD8F2E}" type="datetime1">
              <a:rPr lang="ru-RU" noProof="0" smtClean="0"/>
              <a:t>02.05.2018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6463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477000" y="1597795"/>
            <a:ext cx="5715000" cy="5260206"/>
          </a:xfrm>
        </p:spPr>
        <p:txBody>
          <a:bodyPr tIns="36576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71601" y="1905000"/>
            <a:ext cx="4648200" cy="4419600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00185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0"/>
            <a:ext cx="12192000" cy="1600200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Полилиния 17"/>
          <p:cNvSpPr>
            <a:spLocks noChangeAspect="1" noEditPoints="1"/>
          </p:cNvSpPr>
          <p:nvPr userDrawn="1"/>
        </p:nvSpPr>
        <p:spPr bwMode="auto">
          <a:xfrm>
            <a:off x="0" y="0"/>
            <a:ext cx="1118052" cy="4114800"/>
          </a:xfrm>
          <a:custGeom>
            <a:avLst/>
            <a:gdLst>
              <a:gd name="T0" fmla="*/ 217 w 358"/>
              <a:gd name="T1" fmla="*/ 645 h 1327"/>
              <a:gd name="T2" fmla="*/ 113 w 358"/>
              <a:gd name="T3" fmla="*/ 511 h 1327"/>
              <a:gd name="T4" fmla="*/ 162 w 358"/>
              <a:gd name="T5" fmla="*/ 454 h 1327"/>
              <a:gd name="T6" fmla="*/ 216 w 358"/>
              <a:gd name="T7" fmla="*/ 356 h 1327"/>
              <a:gd name="T8" fmla="*/ 228 w 358"/>
              <a:gd name="T9" fmla="*/ 146 h 1327"/>
              <a:gd name="T10" fmla="*/ 171 w 358"/>
              <a:gd name="T11" fmla="*/ 11 h 1327"/>
              <a:gd name="T12" fmla="*/ 64 w 358"/>
              <a:gd name="T13" fmla="*/ 139 h 1327"/>
              <a:gd name="T14" fmla="*/ 58 w 358"/>
              <a:gd name="T15" fmla="*/ 365 h 1327"/>
              <a:gd name="T16" fmla="*/ 8 w 358"/>
              <a:gd name="T17" fmla="*/ 475 h 1327"/>
              <a:gd name="T18" fmla="*/ 32 w 358"/>
              <a:gd name="T19" fmla="*/ 585 h 1327"/>
              <a:gd name="T20" fmla="*/ 79 w 358"/>
              <a:gd name="T21" fmla="*/ 542 h 1327"/>
              <a:gd name="T22" fmla="*/ 115 w 358"/>
              <a:gd name="T23" fmla="*/ 645 h 1327"/>
              <a:gd name="T24" fmla="*/ 23 w 358"/>
              <a:gd name="T25" fmla="*/ 852 h 1327"/>
              <a:gd name="T26" fmla="*/ 64 w 358"/>
              <a:gd name="T27" fmla="*/ 907 h 1327"/>
              <a:gd name="T28" fmla="*/ 110 w 358"/>
              <a:gd name="T29" fmla="*/ 930 h 1327"/>
              <a:gd name="T30" fmla="*/ 111 w 358"/>
              <a:gd name="T31" fmla="*/ 915 h 1327"/>
              <a:gd name="T32" fmla="*/ 80 w 358"/>
              <a:gd name="T33" fmla="*/ 764 h 1327"/>
              <a:gd name="T34" fmla="*/ 179 w 358"/>
              <a:gd name="T35" fmla="*/ 983 h 1327"/>
              <a:gd name="T36" fmla="*/ 108 w 358"/>
              <a:gd name="T37" fmla="*/ 991 h 1327"/>
              <a:gd name="T38" fmla="*/ 8 w 358"/>
              <a:gd name="T39" fmla="*/ 959 h 1327"/>
              <a:gd name="T40" fmla="*/ 58 w 358"/>
              <a:gd name="T41" fmla="*/ 1009 h 1327"/>
              <a:gd name="T42" fmla="*/ 195 w 358"/>
              <a:gd name="T43" fmla="*/ 1049 h 1327"/>
              <a:gd name="T44" fmla="*/ 53 w 358"/>
              <a:gd name="T45" fmla="*/ 1281 h 1327"/>
              <a:gd name="T46" fmla="*/ 45 w 358"/>
              <a:gd name="T47" fmla="*/ 1265 h 1327"/>
              <a:gd name="T48" fmla="*/ 62 w 358"/>
              <a:gd name="T49" fmla="*/ 1263 h 1327"/>
              <a:gd name="T50" fmla="*/ 118 w 358"/>
              <a:gd name="T51" fmla="*/ 1202 h 1327"/>
              <a:gd name="T52" fmla="*/ 94 w 358"/>
              <a:gd name="T53" fmla="*/ 1137 h 1327"/>
              <a:gd name="T54" fmla="*/ 46 w 358"/>
              <a:gd name="T55" fmla="*/ 1118 h 1327"/>
              <a:gd name="T56" fmla="*/ 8 w 358"/>
              <a:gd name="T57" fmla="*/ 1287 h 1327"/>
              <a:gd name="T58" fmla="*/ 64 w 358"/>
              <a:gd name="T59" fmla="*/ 1314 h 1327"/>
              <a:gd name="T60" fmla="*/ 227 w 358"/>
              <a:gd name="T61" fmla="*/ 1086 h 1327"/>
              <a:gd name="T62" fmla="*/ 293 w 358"/>
              <a:gd name="T63" fmla="*/ 932 h 1327"/>
              <a:gd name="T64" fmla="*/ 91 w 358"/>
              <a:gd name="T65" fmla="*/ 390 h 1327"/>
              <a:gd name="T66" fmla="*/ 85 w 358"/>
              <a:gd name="T67" fmla="*/ 235 h 1327"/>
              <a:gd name="T68" fmla="*/ 118 w 358"/>
              <a:gd name="T69" fmla="*/ 153 h 1327"/>
              <a:gd name="T70" fmla="*/ 198 w 358"/>
              <a:gd name="T71" fmla="*/ 133 h 1327"/>
              <a:gd name="T72" fmla="*/ 149 w 358"/>
              <a:gd name="T73" fmla="*/ 326 h 1327"/>
              <a:gd name="T74" fmla="*/ 276 w 358"/>
              <a:gd name="T75" fmla="*/ 881 h 1327"/>
              <a:gd name="T76" fmla="*/ 204 w 358"/>
              <a:gd name="T77" fmla="*/ 975 h 1327"/>
              <a:gd name="T78" fmla="*/ 232 w 358"/>
              <a:gd name="T79" fmla="*/ 752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8" h="1327">
                <a:moveTo>
                  <a:pt x="300" y="711"/>
                </a:moveTo>
                <a:cubicBezTo>
                  <a:pt x="278" y="678"/>
                  <a:pt x="252" y="656"/>
                  <a:pt x="217" y="645"/>
                </a:cubicBezTo>
                <a:cubicBezTo>
                  <a:pt x="174" y="631"/>
                  <a:pt x="138" y="640"/>
                  <a:pt x="138" y="640"/>
                </a:cubicBezTo>
                <a:cubicBezTo>
                  <a:pt x="113" y="511"/>
                  <a:pt x="113" y="511"/>
                  <a:pt x="113" y="511"/>
                </a:cubicBezTo>
                <a:cubicBezTo>
                  <a:pt x="122" y="502"/>
                  <a:pt x="130" y="493"/>
                  <a:pt x="139" y="483"/>
                </a:cubicBezTo>
                <a:cubicBezTo>
                  <a:pt x="147" y="474"/>
                  <a:pt x="155" y="464"/>
                  <a:pt x="162" y="454"/>
                </a:cubicBezTo>
                <a:cubicBezTo>
                  <a:pt x="171" y="441"/>
                  <a:pt x="171" y="441"/>
                  <a:pt x="171" y="441"/>
                </a:cubicBezTo>
                <a:cubicBezTo>
                  <a:pt x="189" y="414"/>
                  <a:pt x="204" y="386"/>
                  <a:pt x="216" y="356"/>
                </a:cubicBezTo>
                <a:cubicBezTo>
                  <a:pt x="235" y="306"/>
                  <a:pt x="245" y="244"/>
                  <a:pt x="237" y="191"/>
                </a:cubicBezTo>
                <a:cubicBezTo>
                  <a:pt x="235" y="176"/>
                  <a:pt x="232" y="162"/>
                  <a:pt x="228" y="146"/>
                </a:cubicBezTo>
                <a:cubicBezTo>
                  <a:pt x="218" y="111"/>
                  <a:pt x="206" y="77"/>
                  <a:pt x="191" y="44"/>
                </a:cubicBezTo>
                <a:cubicBezTo>
                  <a:pt x="185" y="33"/>
                  <a:pt x="181" y="19"/>
                  <a:pt x="171" y="11"/>
                </a:cubicBezTo>
                <a:cubicBezTo>
                  <a:pt x="158" y="0"/>
                  <a:pt x="139" y="7"/>
                  <a:pt x="128" y="17"/>
                </a:cubicBezTo>
                <a:cubicBezTo>
                  <a:pt x="93" y="46"/>
                  <a:pt x="77" y="98"/>
                  <a:pt x="64" y="139"/>
                </a:cubicBezTo>
                <a:cubicBezTo>
                  <a:pt x="58" y="157"/>
                  <a:pt x="54" y="175"/>
                  <a:pt x="52" y="194"/>
                </a:cubicBezTo>
                <a:cubicBezTo>
                  <a:pt x="46" y="251"/>
                  <a:pt x="49" y="308"/>
                  <a:pt x="58" y="365"/>
                </a:cubicBezTo>
                <a:cubicBezTo>
                  <a:pt x="61" y="380"/>
                  <a:pt x="66" y="396"/>
                  <a:pt x="69" y="411"/>
                </a:cubicBezTo>
                <a:cubicBezTo>
                  <a:pt x="69" y="411"/>
                  <a:pt x="39" y="442"/>
                  <a:pt x="8" y="475"/>
                </a:cubicBezTo>
                <a:cubicBezTo>
                  <a:pt x="8" y="610"/>
                  <a:pt x="8" y="610"/>
                  <a:pt x="8" y="610"/>
                </a:cubicBezTo>
                <a:cubicBezTo>
                  <a:pt x="16" y="602"/>
                  <a:pt x="24" y="593"/>
                  <a:pt x="32" y="585"/>
                </a:cubicBezTo>
                <a:cubicBezTo>
                  <a:pt x="43" y="574"/>
                  <a:pt x="55" y="564"/>
                  <a:pt x="66" y="553"/>
                </a:cubicBezTo>
                <a:cubicBezTo>
                  <a:pt x="71" y="549"/>
                  <a:pt x="75" y="545"/>
                  <a:pt x="79" y="542"/>
                </a:cubicBezTo>
                <a:cubicBezTo>
                  <a:pt x="83" y="538"/>
                  <a:pt x="88" y="534"/>
                  <a:pt x="92" y="530"/>
                </a:cubicBezTo>
                <a:cubicBezTo>
                  <a:pt x="97" y="552"/>
                  <a:pt x="116" y="644"/>
                  <a:pt x="115" y="645"/>
                </a:cubicBezTo>
                <a:cubicBezTo>
                  <a:pt x="88" y="655"/>
                  <a:pt x="64" y="673"/>
                  <a:pt x="42" y="701"/>
                </a:cubicBezTo>
                <a:cubicBezTo>
                  <a:pt x="10" y="743"/>
                  <a:pt x="0" y="803"/>
                  <a:pt x="23" y="852"/>
                </a:cubicBezTo>
                <a:cubicBezTo>
                  <a:pt x="30" y="866"/>
                  <a:pt x="39" y="882"/>
                  <a:pt x="50" y="893"/>
                </a:cubicBezTo>
                <a:cubicBezTo>
                  <a:pt x="54" y="898"/>
                  <a:pt x="59" y="903"/>
                  <a:pt x="64" y="907"/>
                </a:cubicBezTo>
                <a:cubicBezTo>
                  <a:pt x="74" y="915"/>
                  <a:pt x="84" y="920"/>
                  <a:pt x="95" y="925"/>
                </a:cubicBezTo>
                <a:cubicBezTo>
                  <a:pt x="100" y="927"/>
                  <a:pt x="105" y="930"/>
                  <a:pt x="110" y="930"/>
                </a:cubicBezTo>
                <a:cubicBezTo>
                  <a:pt x="114" y="930"/>
                  <a:pt x="118" y="926"/>
                  <a:pt x="118" y="923"/>
                </a:cubicBezTo>
                <a:cubicBezTo>
                  <a:pt x="118" y="919"/>
                  <a:pt x="114" y="916"/>
                  <a:pt x="111" y="915"/>
                </a:cubicBezTo>
                <a:cubicBezTo>
                  <a:pt x="96" y="908"/>
                  <a:pt x="82" y="897"/>
                  <a:pt x="70" y="883"/>
                </a:cubicBezTo>
                <a:cubicBezTo>
                  <a:pt x="40" y="847"/>
                  <a:pt x="51" y="796"/>
                  <a:pt x="80" y="764"/>
                </a:cubicBezTo>
                <a:cubicBezTo>
                  <a:pt x="96" y="747"/>
                  <a:pt x="113" y="736"/>
                  <a:pt x="131" y="730"/>
                </a:cubicBezTo>
                <a:cubicBezTo>
                  <a:pt x="179" y="983"/>
                  <a:pt x="179" y="983"/>
                  <a:pt x="179" y="983"/>
                </a:cubicBezTo>
                <a:cubicBezTo>
                  <a:pt x="170" y="986"/>
                  <a:pt x="164" y="987"/>
                  <a:pt x="155" y="988"/>
                </a:cubicBezTo>
                <a:cubicBezTo>
                  <a:pt x="140" y="991"/>
                  <a:pt x="124" y="992"/>
                  <a:pt x="108" y="991"/>
                </a:cubicBezTo>
                <a:cubicBezTo>
                  <a:pt x="87" y="990"/>
                  <a:pt x="67" y="985"/>
                  <a:pt x="47" y="978"/>
                </a:cubicBezTo>
                <a:cubicBezTo>
                  <a:pt x="33" y="973"/>
                  <a:pt x="21" y="967"/>
                  <a:pt x="8" y="959"/>
                </a:cubicBezTo>
                <a:cubicBezTo>
                  <a:pt x="8" y="989"/>
                  <a:pt x="8" y="989"/>
                  <a:pt x="8" y="989"/>
                </a:cubicBezTo>
                <a:cubicBezTo>
                  <a:pt x="24" y="998"/>
                  <a:pt x="41" y="1004"/>
                  <a:pt x="58" y="1009"/>
                </a:cubicBezTo>
                <a:cubicBezTo>
                  <a:pt x="126" y="1026"/>
                  <a:pt x="184" y="1006"/>
                  <a:pt x="184" y="1006"/>
                </a:cubicBezTo>
                <a:cubicBezTo>
                  <a:pt x="184" y="1006"/>
                  <a:pt x="195" y="1047"/>
                  <a:pt x="195" y="1049"/>
                </a:cubicBezTo>
                <a:cubicBezTo>
                  <a:pt x="209" y="1114"/>
                  <a:pt x="236" y="1204"/>
                  <a:pt x="188" y="1260"/>
                </a:cubicBezTo>
                <a:cubicBezTo>
                  <a:pt x="157" y="1295"/>
                  <a:pt x="93" y="1307"/>
                  <a:pt x="53" y="1281"/>
                </a:cubicBezTo>
                <a:cubicBezTo>
                  <a:pt x="46" y="1277"/>
                  <a:pt x="42" y="1271"/>
                  <a:pt x="40" y="1264"/>
                </a:cubicBezTo>
                <a:cubicBezTo>
                  <a:pt x="42" y="1264"/>
                  <a:pt x="43" y="1265"/>
                  <a:pt x="45" y="1265"/>
                </a:cubicBezTo>
                <a:cubicBezTo>
                  <a:pt x="50" y="1265"/>
                  <a:pt x="54" y="1264"/>
                  <a:pt x="58" y="1263"/>
                </a:cubicBezTo>
                <a:cubicBezTo>
                  <a:pt x="59" y="1263"/>
                  <a:pt x="61" y="1263"/>
                  <a:pt x="62" y="1263"/>
                </a:cubicBezTo>
                <a:cubicBezTo>
                  <a:pt x="80" y="1258"/>
                  <a:pt x="94" y="1248"/>
                  <a:pt x="105" y="1234"/>
                </a:cubicBezTo>
                <a:cubicBezTo>
                  <a:pt x="112" y="1226"/>
                  <a:pt x="116" y="1215"/>
                  <a:pt x="118" y="1202"/>
                </a:cubicBezTo>
                <a:cubicBezTo>
                  <a:pt x="118" y="1199"/>
                  <a:pt x="119" y="1195"/>
                  <a:pt x="119" y="1192"/>
                </a:cubicBezTo>
                <a:cubicBezTo>
                  <a:pt x="119" y="1170"/>
                  <a:pt x="109" y="1151"/>
                  <a:pt x="94" y="1137"/>
                </a:cubicBezTo>
                <a:cubicBezTo>
                  <a:pt x="90" y="1133"/>
                  <a:pt x="84" y="1129"/>
                  <a:pt x="79" y="1126"/>
                </a:cubicBezTo>
                <a:cubicBezTo>
                  <a:pt x="69" y="1121"/>
                  <a:pt x="58" y="1118"/>
                  <a:pt x="46" y="1118"/>
                </a:cubicBezTo>
                <a:cubicBezTo>
                  <a:pt x="32" y="1118"/>
                  <a:pt x="19" y="1122"/>
                  <a:pt x="8" y="1129"/>
                </a:cubicBezTo>
                <a:cubicBezTo>
                  <a:pt x="8" y="1287"/>
                  <a:pt x="8" y="1287"/>
                  <a:pt x="8" y="1287"/>
                </a:cubicBezTo>
                <a:cubicBezTo>
                  <a:pt x="10" y="1288"/>
                  <a:pt x="11" y="1290"/>
                  <a:pt x="13" y="1291"/>
                </a:cubicBezTo>
                <a:cubicBezTo>
                  <a:pt x="28" y="1302"/>
                  <a:pt x="46" y="1309"/>
                  <a:pt x="64" y="1314"/>
                </a:cubicBezTo>
                <a:cubicBezTo>
                  <a:pt x="111" y="1327"/>
                  <a:pt x="171" y="1314"/>
                  <a:pt x="206" y="1278"/>
                </a:cubicBezTo>
                <a:cubicBezTo>
                  <a:pt x="253" y="1228"/>
                  <a:pt x="243" y="1158"/>
                  <a:pt x="227" y="1086"/>
                </a:cubicBezTo>
                <a:cubicBezTo>
                  <a:pt x="224" y="1070"/>
                  <a:pt x="208" y="999"/>
                  <a:pt x="209" y="996"/>
                </a:cubicBezTo>
                <a:cubicBezTo>
                  <a:pt x="243" y="981"/>
                  <a:pt x="271" y="960"/>
                  <a:pt x="293" y="932"/>
                </a:cubicBezTo>
                <a:cubicBezTo>
                  <a:pt x="358" y="846"/>
                  <a:pt x="329" y="753"/>
                  <a:pt x="300" y="711"/>
                </a:cubicBezTo>
                <a:close/>
                <a:moveTo>
                  <a:pt x="91" y="390"/>
                </a:moveTo>
                <a:cubicBezTo>
                  <a:pt x="89" y="385"/>
                  <a:pt x="80" y="354"/>
                  <a:pt x="79" y="332"/>
                </a:cubicBezTo>
                <a:cubicBezTo>
                  <a:pt x="76" y="299"/>
                  <a:pt x="78" y="267"/>
                  <a:pt x="85" y="235"/>
                </a:cubicBezTo>
                <a:cubicBezTo>
                  <a:pt x="88" y="224"/>
                  <a:pt x="91" y="213"/>
                  <a:pt x="95" y="202"/>
                </a:cubicBezTo>
                <a:cubicBezTo>
                  <a:pt x="101" y="185"/>
                  <a:pt x="109" y="168"/>
                  <a:pt x="118" y="153"/>
                </a:cubicBezTo>
                <a:cubicBezTo>
                  <a:pt x="130" y="132"/>
                  <a:pt x="146" y="121"/>
                  <a:pt x="166" y="118"/>
                </a:cubicBezTo>
                <a:cubicBezTo>
                  <a:pt x="180" y="118"/>
                  <a:pt x="191" y="123"/>
                  <a:pt x="198" y="133"/>
                </a:cubicBezTo>
                <a:cubicBezTo>
                  <a:pt x="214" y="156"/>
                  <a:pt x="210" y="188"/>
                  <a:pt x="204" y="214"/>
                </a:cubicBezTo>
                <a:cubicBezTo>
                  <a:pt x="195" y="255"/>
                  <a:pt x="176" y="294"/>
                  <a:pt x="149" y="326"/>
                </a:cubicBezTo>
                <a:cubicBezTo>
                  <a:pt x="113" y="371"/>
                  <a:pt x="92" y="388"/>
                  <a:pt x="91" y="390"/>
                </a:cubicBezTo>
                <a:close/>
                <a:moveTo>
                  <a:pt x="276" y="881"/>
                </a:moveTo>
                <a:cubicBezTo>
                  <a:pt x="272" y="896"/>
                  <a:pt x="266" y="911"/>
                  <a:pt x="258" y="924"/>
                </a:cubicBezTo>
                <a:cubicBezTo>
                  <a:pt x="240" y="952"/>
                  <a:pt x="204" y="975"/>
                  <a:pt x="204" y="975"/>
                </a:cubicBezTo>
                <a:cubicBezTo>
                  <a:pt x="155" y="726"/>
                  <a:pt x="155" y="726"/>
                  <a:pt x="155" y="726"/>
                </a:cubicBezTo>
                <a:cubicBezTo>
                  <a:pt x="184" y="726"/>
                  <a:pt x="210" y="735"/>
                  <a:pt x="232" y="752"/>
                </a:cubicBezTo>
                <a:cubicBezTo>
                  <a:pt x="270" y="781"/>
                  <a:pt x="288" y="835"/>
                  <a:pt x="276" y="881"/>
                </a:cubicBezTo>
                <a:close/>
              </a:path>
            </a:pathLst>
          </a:custGeom>
          <a:gradFill>
            <a:gsLst>
              <a:gs pos="20000">
                <a:schemeClr val="accent1">
                  <a:lumMod val="2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1904998"/>
            <a:ext cx="9448800" cy="4419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</a:p>
          <a:p>
            <a:pPr lvl="5"/>
            <a:r>
              <a:rPr lang="ru-RU" noProof="0" dirty="0" smtClean="0"/>
              <a:t>Шесть</a:t>
            </a:r>
          </a:p>
          <a:p>
            <a:pPr lvl="6"/>
            <a:r>
              <a:rPr lang="ru-RU" noProof="0" dirty="0" smtClean="0"/>
              <a:t>Семь</a:t>
            </a:r>
          </a:p>
          <a:p>
            <a:pPr lvl="7"/>
            <a:r>
              <a:rPr lang="ru-RU" noProof="0" dirty="0" smtClean="0"/>
              <a:t>Восемь</a:t>
            </a:r>
          </a:p>
          <a:p>
            <a:pPr lvl="8"/>
            <a:r>
              <a:rPr lang="ru-RU" noProof="0" dirty="0" smtClean="0"/>
              <a:t>Девять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36691" y="6516130"/>
            <a:ext cx="1371600" cy="2053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05499-8E1A-487C-B00A-20F31C550463}" type="datetime1">
              <a:rPr lang="ru-RU" noProof="0" smtClean="0"/>
              <a:t>02.05.2018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371600" y="6516130"/>
            <a:ext cx="6767382" cy="2053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906000" y="6516130"/>
            <a:ext cx="914400" cy="2053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E75EF-0962-46B2-8C21-C0889BAC0DFA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98120"/>
            <a:ext cx="9448800" cy="10972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598980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44984" y="679268"/>
            <a:ext cx="8003177" cy="1566855"/>
          </a:xfrm>
        </p:spPr>
        <p:txBody>
          <a:bodyPr>
            <a:normAutofit fontScale="90000"/>
          </a:bodyPr>
          <a:lstStyle/>
          <a:p>
            <a:pPr algn="ctr" defTabSz="914400">
              <a:spcBef>
                <a:spcPts val="1"/>
              </a:spcBef>
              <a:buNone/>
            </a:pPr>
            <a:r>
              <a:rPr lang="ru-RU" sz="5000" b="1" i="0" dirty="0" smtClean="0">
                <a:solidFill>
                  <a:schemeClr val="tx1"/>
                </a:solidFill>
                <a:latin typeface="Garamond"/>
                <a:ea typeface="+mj-ea"/>
                <a:cs typeface="+mj-cs"/>
              </a:rPr>
              <a:t>Художественный образ в музыке (обобщение темы). </a:t>
            </a:r>
            <a:br>
              <a:rPr lang="ru-RU" sz="5000" b="1" i="0" dirty="0" smtClean="0">
                <a:solidFill>
                  <a:schemeClr val="tx1"/>
                </a:solidFill>
                <a:latin typeface="Garamond"/>
                <a:ea typeface="+mj-ea"/>
                <a:cs typeface="+mj-cs"/>
              </a:rPr>
            </a:br>
            <a:r>
              <a:rPr lang="ru-RU" dirty="0" smtClean="0">
                <a:latin typeface="Garamond"/>
              </a:rPr>
              <a:t>Урок по МХК, 8 класс</a:t>
            </a:r>
            <a:endParaRPr lang="ru-RU" sz="5000" b="1" i="0" dirty="0">
              <a:solidFill>
                <a:schemeClr val="tx1"/>
              </a:solidFill>
              <a:latin typeface="Garamond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marL="0" indent="0" algn="l">
              <a:buNone/>
            </a:pPr>
            <a:r>
              <a:rPr lang="ru-RU" sz="2200" b="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ИЗО Токарь Анастасия Вячеславовна.</a:t>
            </a:r>
          </a:p>
          <a:p>
            <a:pPr marL="0" indent="0" algn="l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Школа № 26 г. Благовещенск</a:t>
            </a:r>
            <a:endParaRPr lang="ru-RU" sz="2200" b="0" i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25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000" y="1358537"/>
            <a:ext cx="4282600" cy="27823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91432" y="4761411"/>
            <a:ext cx="85877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285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98120"/>
            <a:ext cx="9170126" cy="63790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в музыке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87828" y="663077"/>
            <a:ext cx="4794069" cy="637903"/>
          </a:xfrm>
        </p:spPr>
        <p:txBody>
          <a:bodyPr/>
          <a:lstStyle/>
          <a:p>
            <a:r>
              <a:rPr lang="ru-RU" dirty="0"/>
              <a:t>Слушание музыкального образа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1440" y="1136470"/>
            <a:ext cx="7223760" cy="57215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т.е. жизненного содержания, воплощенного в музыкальных звуках, обусловливает все остальные грани музыкального восприятия. Восприятие - субъективный образ предмета, явления или процесса непосредственно воздействующего на анализатор или систему анализаторов. Иногда термином восприятия обозначается также система действий, направленных на ознакомление с предметом, воздействующим на органы чувств, т.е. чувственно-исследовательская деятельность наблюдения. Как образ восприятие есть непосредственное отражение предмета в совокупности его свойств, в объективной целостности. Это отличает восприятие от ощущения, которое также является непосредственным чувственным отражением, но лишь отдельных свойств предметов и явлений воздействующих на анализаторы.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55686" y="822484"/>
            <a:ext cx="4269812" cy="611777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Образ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139722" y="1486989"/>
            <a:ext cx="5052278" cy="48714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субъективный феномен, возникающий в результате предметно- практической, сенсорно-перцептивной, мыслительной деятельности, представляющий собой целостное интегральное отражение действительности, в котором одновременно представлены основные категории (пространство, движение, цвет, форма, фактура и т. д.). В информационном отношении образ представляет собой необычно емкую форму репрезентации окружающей действительности.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63363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444" y="2138229"/>
            <a:ext cx="2357653" cy="29768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1440" y="145842"/>
            <a:ext cx="770708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Лирические образы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лирика происходит от слова "лира" – это древний инструмент, на котором играли певцы (рапсоды), повествуя о различных событиях и пережитых эмоциях. 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Лирика – монолог героя, в котором он повествует о своих переживаниях.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Лирический образ раскрывает индивидуальный духовный мир творца. В лирическом произведении нет никаких событий, в отличие от драмы и эпоса – только исповедь лирического героя, его личное восприятие различных явлений. 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главные свойства лирики: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-чувство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-настроение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-отсутствие действия.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Произведения, в которых отражён лирический образ: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Бетховен "Соната №14" ("Лунная")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Шуберт "Серенада"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Шопен "Прелюдия"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Рахманинов "Вокализ"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Чайковский "Мелодия" </a:t>
            </a:r>
          </a:p>
        </p:txBody>
      </p:sp>
    </p:spTree>
    <p:extLst>
      <p:ext uri="{BB962C8B-B14F-4D97-AF65-F5344CB8AC3E}">
        <p14:creationId xmlns:p14="http://schemas.microsoft.com/office/powerpoint/2010/main" val="395101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92" y="2272937"/>
            <a:ext cx="4008596" cy="285733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58091" y="-4234635"/>
            <a:ext cx="112863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Драматические образы </a:t>
            </a:r>
          </a:p>
          <a:p>
            <a:r>
              <a:rPr lang="ru-RU" dirty="0" err="1"/>
              <a:t>Дра́ма</a:t>
            </a:r>
            <a:r>
              <a:rPr lang="ru-RU" dirty="0"/>
              <a:t> (греч. </a:t>
            </a:r>
            <a:r>
              <a:rPr lang="ru-RU" dirty="0" err="1"/>
              <a:t>Δρ</a:t>
            </a:r>
            <a:r>
              <a:rPr lang="ru-RU" dirty="0"/>
              <a:t>α´μα - действие) — один из родов литературы (наряду с лирикой, эпосом, а также лироэпикой), передающий события через диалоги персонажей. С древних времён существовала в фольклорном или литературном виде у различных народов. </a:t>
            </a:r>
          </a:p>
          <a:p>
            <a:endParaRPr lang="ru-RU" dirty="0"/>
          </a:p>
          <a:p>
            <a:r>
              <a:rPr lang="ru-RU" dirty="0"/>
              <a:t>Драма - произведение, изображающее процесс действия. </a:t>
            </a:r>
          </a:p>
          <a:p>
            <a:r>
              <a:rPr lang="ru-RU" dirty="0"/>
              <a:t>Главным предметом драматического искусства становились человеческие страсти в их наиболее ярких проявлениях. 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904411" y="888275"/>
            <a:ext cx="628758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Драматические образы </a:t>
            </a:r>
          </a:p>
          <a:p>
            <a:pPr algn="r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Дра́ма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(греч.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Δρ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α´μα - действие) — один из родов литературы (наряду с лирикой, эпосом, а также лироэпикой), передающий события через диалоги персонажей. С древних времён существовала в фольклорном или литературном виде у различных народов. </a:t>
            </a:r>
          </a:p>
          <a:p>
            <a:pPr algn="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Драма - произведение, изображающее процесс действия. </a:t>
            </a: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предметом драматического искусства становились человеческие страсти в их наиболее ярких проявлениях. </a:t>
            </a:r>
          </a:p>
        </p:txBody>
      </p:sp>
    </p:spTree>
    <p:extLst>
      <p:ext uri="{BB962C8B-B14F-4D97-AF65-F5344CB8AC3E}">
        <p14:creationId xmlns:p14="http://schemas.microsoft.com/office/powerpoint/2010/main" val="378334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048" y="862148"/>
            <a:ext cx="3945495" cy="297948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2118241"/>
            <a:ext cx="869986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</a:t>
            </a:r>
            <a:r>
              <a:rPr lang="ru-RU" sz="3200" dirty="0"/>
              <a:t>Шуберт "Лесной царь"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показана борьба двух миров -реального и фантастического. Поскольку сам Шуберт является композитором-романтиком, а для романтизма свойственно увлечение мистикой, то в этом произведении очень явственно выражено столкновение этих миров. Мир реальный представлен в образе отца, он старается спокойно и здраво смотреть на мир, он не видит Лесного царя. Мир фантастический-Лесной царь, его дочери. И младенец оказывается на стыке этих миров. Он видит Лесного царя, этот мир его пугает и манит, и в тоже время он относится к реальному миру, он просит защиты у отца. Но в итоге побеждает мир фантастический, несмотря на все усилия отца.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"Ездок погоняет, ездок доскакал,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руках его мёртвый младенец лежал"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произведении переплелись образы фантастический и драматический. От драматического образа мы наблюдаем борьбу яростную непримиримую, от фантастического- мистический взгляд. </a:t>
            </a:r>
          </a:p>
        </p:txBody>
      </p:sp>
    </p:spTree>
    <p:extLst>
      <p:ext uri="{BB962C8B-B14F-4D97-AF65-F5344CB8AC3E}">
        <p14:creationId xmlns:p14="http://schemas.microsoft.com/office/powerpoint/2010/main" val="3680248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14846"/>
            <a:ext cx="121920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Эпические образы 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ЭПОС, [греч.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epos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слово] 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Эпическое произведение – это обычно поэма, рассказывающая о героических. деяниях. 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Истоки эпической поэзии коренятся в доисторических повествованиях о богах и других сверхъестественных существах. 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Эпос – прошлое, т.к. повествует о прошлых событиях в жизни народа, о его истории и подвигах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^ Лирика – настоящее, т.к. её объект – чувства и настроения; 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Драма – будущее, т.к. в ней главное – действие, с помощью которого герои пытаются решить свою судьбу, своё будущее. 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Первую и простую схему разделения искусств, связанных со словом, предложил Аристотель, согласно которому эпос есть рассказ о событии, драма представляет его в лицах, лирика откликается песнью души. 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и время действия эпических героев напоминают реальную историю и географию (чем эпос радикально отличается от сказки и мифа, совершенно нереальных). Однако эпос и не совсем реалистичен, хотя опирается на реальные события. В нём многое идеализировано, мифологизировано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Таково свойство нашей памяти: мы всегда немного приукрашиваем наше прошлое, особенно если это касается нашего великого прошлого, нашей истории, наших героев. А иногда наоборот: какие-то исторические события и персонажи нам кажутся хуже, чем они были на самом деле.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07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-132061"/>
            <a:ext cx="12192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Сказочные образы 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Само название подсказывает сюжетную линию этих произведений. Наиболее ярко эти образы воплощены в творчестве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Н.А.Римского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-Корсакова. Это и симфоническая сюита "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Шахеразада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по сказкам "1001 ночь", и его знаменитые оперы- сказки" Снегурочка", "Сказка о царе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Салтане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, "Золотой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петушок"и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т.д. В тесном единстве с природой выступают в музыке Римского-Корсакова сказочные, фантастические образы. Чаще всего они олицетворяют, как и в произведениях народного творчества, те или иные стихийные силы и явления природы (Мороз, Леший, Морская царевна и Др.). Фантастические образы заключают в себе наряду с музыкально-живописными, сказочно-фантастическими элементами также черты внешнего облика и характера реальных людей. Такая многогранность (о ней подробнее будет сказано при разборе произведений) придает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корсаковской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музыкальной фантастике особое своеобразие и поэтическую глубину.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Большой оригинальностью отличаются у Римского-Корсакова мелодии инструментального типа, сложные по мелодико-ритмическому строению, подвижные и виртуозные, которые применяются композитором в музыкальной обрисовке фантастических персонажей. </a:t>
            </a:r>
          </a:p>
        </p:txBody>
      </p:sp>
    </p:spTree>
    <p:extLst>
      <p:ext uri="{BB962C8B-B14F-4D97-AF65-F5344CB8AC3E}">
        <p14:creationId xmlns:p14="http://schemas.microsoft.com/office/powerpoint/2010/main" val="316085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495" y="-66973"/>
            <a:ext cx="10635916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Комические образы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Судьба комического в музыке сложилась драматично. Многие искусствоведы вообще не упоминают о комическом в музыке. Остальные либо отрицают существование музыкального комизма, либо считают его возможности минимальными. Наиболее распространенную точку зрения хорошо сформулировал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М.Каган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«Минимальны возможности создания комического образа в музыке. (…) Пожалуй, лишь в XX веке музыка стала активно искать собственные, чисто музыкальные средства для создания комических образов. (…) И все же, несмотря на важные художественные открытия, сделанные музыкантами XX в., в музыкальном творчестве комическое не завоевало и никогда, видимо, не завоюет такого места, какое оно издавна занимает в литературе, драматическом театре, изобразительном искусстве, кинематографе».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Итак, комическое — смешное, имеющее широкую  значимость. Задача – «исправление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смехом»Улыбка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смех становятся «спутниками» комического только тогда, когда они выражают чувство удовлетворения, которое вызывает у человека духовная победа над тем, что противоречит его идеалам, что с ними несовместимо, что ему враждебно, поскольку разоблачать то, что противоречит идеалу, осознать его противоречие — значит преодолеть дурное, освободиться от него. Следовательно, как писал ведущий российский эстетик М. С. Каган, столкновение реального и идеального лежит в основе комического. При этом следует помнить, что комическое в отличие от трагического, возникает при условии, если не вызывает страданий для окружающих и не опасно для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2232677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456" y="966652"/>
            <a:ext cx="3403020" cy="255226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эстетическом фундаменте всех этих музыкально-комедийных средств лежит эффект неожиданности.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Комические марши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Комические марши — это марши-шутки. Любая шутка строится на забавных нелепостях, смешных несоответствиях. Это и нужно искать в музыке комических маршей. Комические элементы были и в Марше Черномора. Торжественность аккордов в первом разделе (с пятого такта) не соответствовала мелким, «мельтешащим» длительностям этих аккордов. Получалась смешная музыкальная нелепость, очень образно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096000" y="5103674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/>
              <a:t>рисовавшая «портрет» злого карлика. </a:t>
            </a:r>
          </a:p>
          <a:p>
            <a:pPr algn="r"/>
            <a:endParaRPr lang="ru-RU" dirty="0"/>
          </a:p>
          <a:p>
            <a:pPr algn="r"/>
            <a:r>
              <a:rPr lang="ru-RU" dirty="0"/>
              <a:t>Поэтому Марш Черномора тоже отчасти комический. Но лишь отчасти, потому что в нём много и другого. А вот Марш Прокофьева из сборника «Детская музыка» от начала до конца выдержан в духе комического марша.</a:t>
            </a:r>
          </a:p>
        </p:txBody>
      </p:sp>
    </p:spTree>
    <p:extLst>
      <p:ext uri="{BB962C8B-B14F-4D97-AF65-F5344CB8AC3E}">
        <p14:creationId xmlns:p14="http://schemas.microsoft.com/office/powerpoint/2010/main" val="2267983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оты: 16 x 9">
  <a:themeElements>
    <a:clrScheme name="MusicScore">
      <a:dk1>
        <a:sysClr val="windowText" lastClr="000000"/>
      </a:dk1>
      <a:lt1>
        <a:sysClr val="window" lastClr="FFFFFF"/>
      </a:lt1>
      <a:dk2>
        <a:srgbClr val="58595B"/>
      </a:dk2>
      <a:lt2>
        <a:srgbClr val="CCCECF"/>
      </a:lt2>
      <a:accent1>
        <a:srgbClr val="983700"/>
      </a:accent1>
      <a:accent2>
        <a:srgbClr val="CB933C"/>
      </a:accent2>
      <a:accent3>
        <a:srgbClr val="613D15"/>
      </a:accent3>
      <a:accent4>
        <a:srgbClr val="47405D"/>
      </a:accent4>
      <a:accent5>
        <a:srgbClr val="4E5C48"/>
      </a:accent5>
      <a:accent6>
        <a:srgbClr val="948A77"/>
      </a:accent6>
      <a:hlink>
        <a:srgbClr val="CB933C"/>
      </a:hlink>
      <a:folHlink>
        <a:srgbClr val="A6A6A6"/>
      </a:folHlink>
    </a:clrScheme>
    <a:fontScheme name="Garamond-Calibri">
      <a:majorFont>
        <a:latin typeface="Garamon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usic Score_16x9_TP103896547" id="{13BD9F89-B38E-4405-9F44-368138EA2B74}" vid="{EC59A5CD-E73B-4783-AC56-44742FC29DBB}"/>
    </a:ext>
  </a:extLst>
</a:theme>
</file>

<file path=ppt/theme/theme2.xml><?xml version="1.0" encoding="utf-8"?>
<a:theme xmlns:a="http://schemas.openxmlformats.org/drawingml/2006/main" name="Office Theme">
  <a:themeElements>
    <a:clrScheme name="MusicScore">
      <a:dk1>
        <a:sysClr val="windowText" lastClr="000000"/>
      </a:dk1>
      <a:lt1>
        <a:sysClr val="window" lastClr="FFFFFF"/>
      </a:lt1>
      <a:dk2>
        <a:srgbClr val="58595B"/>
      </a:dk2>
      <a:lt2>
        <a:srgbClr val="CCCECF"/>
      </a:lt2>
      <a:accent1>
        <a:srgbClr val="983700"/>
      </a:accent1>
      <a:accent2>
        <a:srgbClr val="CB933C"/>
      </a:accent2>
      <a:accent3>
        <a:srgbClr val="613D15"/>
      </a:accent3>
      <a:accent4>
        <a:srgbClr val="47405D"/>
      </a:accent4>
      <a:accent5>
        <a:srgbClr val="4E5C48"/>
      </a:accent5>
      <a:accent6>
        <a:srgbClr val="948A77"/>
      </a:accent6>
      <a:hlink>
        <a:srgbClr val="CB933C"/>
      </a:hlink>
      <a:folHlink>
        <a:srgbClr val="A6A6A6"/>
      </a:folHlink>
    </a:clrScheme>
    <a:fontScheme name="Garamond-Calibri">
      <a:majorFont>
        <a:latin typeface="Garamon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MusicScore">
      <a:dk1>
        <a:sysClr val="windowText" lastClr="000000"/>
      </a:dk1>
      <a:lt1>
        <a:sysClr val="window" lastClr="FFFFFF"/>
      </a:lt1>
      <a:dk2>
        <a:srgbClr val="58595B"/>
      </a:dk2>
      <a:lt2>
        <a:srgbClr val="CCCECF"/>
      </a:lt2>
      <a:accent1>
        <a:srgbClr val="983700"/>
      </a:accent1>
      <a:accent2>
        <a:srgbClr val="CB933C"/>
      </a:accent2>
      <a:accent3>
        <a:srgbClr val="613D15"/>
      </a:accent3>
      <a:accent4>
        <a:srgbClr val="47405D"/>
      </a:accent4>
      <a:accent5>
        <a:srgbClr val="4E5C48"/>
      </a:accent5>
      <a:accent6>
        <a:srgbClr val="948A77"/>
      </a:accent6>
      <a:hlink>
        <a:srgbClr val="CB933C"/>
      </a:hlink>
      <a:folHlink>
        <a:srgbClr val="A6A6A6"/>
      </a:folHlink>
    </a:clrScheme>
    <a:fontScheme name="Garamond-Calibri">
      <a:majorFont>
        <a:latin typeface="Garamon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34E3DA7-0DFA-4BD3-BB8A-18E58D1B0DB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в музыкальном стиле (макет со скрипичным ключом)</Template>
  <TotalTime>0</TotalTime>
  <Words>1356</Words>
  <Application>Microsoft Office PowerPoint</Application>
  <PresentationFormat>Широкоэкранный</PresentationFormat>
  <Paragraphs>68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Garamond</vt:lpstr>
      <vt:lpstr>Times New Roman</vt:lpstr>
      <vt:lpstr>Ноты: 16 x 9</vt:lpstr>
      <vt:lpstr>Художественный образ в музыке (обобщение темы).  Урок по МХК, 8 класс</vt:lpstr>
      <vt:lpstr>Образ в музыке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2018-05-02T03:52:03Z</dcterms:created>
  <dcterms:modified xsi:type="dcterms:W3CDTF">2018-05-02T06:23:22Z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TC038965509991</vt:lpwstr>
  </property>
</Properties>
</file>