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9" r:id="rId1"/>
  </p:sldMasterIdLst>
  <p:sldIdLst>
    <p:sldId id="257" r:id="rId2"/>
    <p:sldId id="258" r:id="rId3"/>
    <p:sldId id="259" r:id="rId4"/>
    <p:sldId id="271" r:id="rId5"/>
    <p:sldId id="270" r:id="rId6"/>
    <p:sldId id="269" r:id="rId7"/>
    <p:sldId id="268" r:id="rId8"/>
    <p:sldId id="267" r:id="rId9"/>
    <p:sldId id="266" r:id="rId10"/>
    <p:sldId id="272" r:id="rId11"/>
    <p:sldId id="273" r:id="rId12"/>
    <p:sldId id="274" r:id="rId13"/>
    <p:sldId id="275" r:id="rId14"/>
    <p:sldId id="276" r:id="rId15"/>
    <p:sldId id="265" r:id="rId16"/>
    <p:sldId id="260" r:id="rId17"/>
  </p:sldIdLst>
  <p:sldSz cx="12192000" cy="6858000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1" autoAdjust="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3FF774-C643-4A68-B4D7-A1BC77FD2995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23CD08B-AB99-49F8-9561-19E60363815B}">
      <dgm:prSet phldrT="[Текст]"/>
      <dgm:spPr>
        <a:solidFill>
          <a:schemeClr val="accent6"/>
        </a:solidFill>
      </dgm:spPr>
      <dgm:t>
        <a:bodyPr/>
        <a:lstStyle/>
        <a:p>
          <a:r>
            <a:rPr lang="en-US" dirty="0" smtClean="0"/>
            <a:t>positive</a:t>
          </a:r>
          <a:endParaRPr lang="ru-RU" dirty="0"/>
        </a:p>
      </dgm:t>
    </dgm:pt>
    <dgm:pt modelId="{47E9AE9F-52CF-4FA6-805D-33C3F68C5230}" type="parTrans" cxnId="{AAD0253A-C762-4368-A4A0-9AFEE6352E31}">
      <dgm:prSet/>
      <dgm:spPr/>
      <dgm:t>
        <a:bodyPr/>
        <a:lstStyle/>
        <a:p>
          <a:endParaRPr lang="ru-RU"/>
        </a:p>
      </dgm:t>
    </dgm:pt>
    <dgm:pt modelId="{49755421-2B84-4403-9B72-A10B01CE1AC4}" type="sibTrans" cxnId="{AAD0253A-C762-4368-A4A0-9AFEE6352E31}">
      <dgm:prSet/>
      <dgm:spPr/>
      <dgm:t>
        <a:bodyPr/>
        <a:lstStyle/>
        <a:p>
          <a:endParaRPr lang="ru-RU"/>
        </a:p>
      </dgm:t>
    </dgm:pt>
    <dgm:pt modelId="{9B1723AA-62FB-4FE2-B7C7-D7988F523555}">
      <dgm:prSet phldrT="[Текст]"/>
      <dgm:spPr/>
      <dgm:t>
        <a:bodyPr/>
        <a:lstStyle/>
        <a:p>
          <a:r>
            <a:rPr lang="en-US" dirty="0" smtClean="0"/>
            <a:t>s…</a:t>
          </a:r>
          <a:endParaRPr lang="ru-RU" dirty="0"/>
        </a:p>
      </dgm:t>
    </dgm:pt>
    <dgm:pt modelId="{4DE134F7-B2A8-45F5-A356-81C088294E98}" type="parTrans" cxnId="{6E057895-F20F-48F5-B181-AFEC6C28D747}">
      <dgm:prSet/>
      <dgm:spPr/>
      <dgm:t>
        <a:bodyPr/>
        <a:lstStyle/>
        <a:p>
          <a:endParaRPr lang="ru-RU"/>
        </a:p>
      </dgm:t>
    </dgm:pt>
    <dgm:pt modelId="{8714005C-D06B-4C21-838D-FD2677ABA1E8}" type="sibTrans" cxnId="{6E057895-F20F-48F5-B181-AFEC6C28D747}">
      <dgm:prSet/>
      <dgm:spPr/>
      <dgm:t>
        <a:bodyPr/>
        <a:lstStyle/>
        <a:p>
          <a:endParaRPr lang="ru-RU"/>
        </a:p>
      </dgm:t>
    </dgm:pt>
    <dgm:pt modelId="{631289EB-19F6-41BB-AEFD-FD009BA01702}">
      <dgm:prSet phldrT="[Текст]"/>
      <dgm:spPr/>
      <dgm:t>
        <a:bodyPr/>
        <a:lstStyle/>
        <a:p>
          <a:r>
            <a:rPr lang="en-US" dirty="0" smtClean="0"/>
            <a:t>h………</a:t>
          </a:r>
          <a:endParaRPr lang="ru-RU" dirty="0"/>
        </a:p>
      </dgm:t>
    </dgm:pt>
    <dgm:pt modelId="{EA4A0E65-6381-4490-AA32-1820396696D1}" type="parTrans" cxnId="{510277AC-7494-49F2-B899-4C1EAE932C92}">
      <dgm:prSet/>
      <dgm:spPr/>
      <dgm:t>
        <a:bodyPr/>
        <a:lstStyle/>
        <a:p>
          <a:endParaRPr lang="ru-RU"/>
        </a:p>
      </dgm:t>
    </dgm:pt>
    <dgm:pt modelId="{1818A04C-5219-44F0-83F8-0B77D53EB815}" type="sibTrans" cxnId="{510277AC-7494-49F2-B899-4C1EAE932C92}">
      <dgm:prSet/>
      <dgm:spPr/>
      <dgm:t>
        <a:bodyPr/>
        <a:lstStyle/>
        <a:p>
          <a:endParaRPr lang="ru-RU"/>
        </a:p>
      </dgm:t>
    </dgm:pt>
    <dgm:pt modelId="{16EAA1B3-AB06-4BB0-B610-B7F4FC260555}">
      <dgm:prSet phldrT="[Текст]"/>
      <dgm:spPr>
        <a:solidFill>
          <a:schemeClr val="accent6"/>
        </a:solidFill>
      </dgm:spPr>
      <dgm:t>
        <a:bodyPr/>
        <a:lstStyle/>
        <a:p>
          <a:r>
            <a:rPr lang="en-US" dirty="0" smtClean="0"/>
            <a:t>negative</a:t>
          </a:r>
          <a:endParaRPr lang="ru-RU" dirty="0"/>
        </a:p>
      </dgm:t>
    </dgm:pt>
    <dgm:pt modelId="{77CA6E50-0DAB-46E7-9151-CDAD2DC8FE35}" type="parTrans" cxnId="{0FF38A63-0D08-47A3-B927-08EDF9BC2526}">
      <dgm:prSet/>
      <dgm:spPr/>
      <dgm:t>
        <a:bodyPr/>
        <a:lstStyle/>
        <a:p>
          <a:endParaRPr lang="ru-RU"/>
        </a:p>
      </dgm:t>
    </dgm:pt>
    <dgm:pt modelId="{FCCD2713-E379-4935-8EC4-0E842CD10012}" type="sibTrans" cxnId="{0FF38A63-0D08-47A3-B927-08EDF9BC2526}">
      <dgm:prSet/>
      <dgm:spPr/>
      <dgm:t>
        <a:bodyPr/>
        <a:lstStyle/>
        <a:p>
          <a:endParaRPr lang="ru-RU"/>
        </a:p>
      </dgm:t>
    </dgm:pt>
    <dgm:pt modelId="{B3ACDD89-BF76-4523-815C-495F1A8EF9D8}">
      <dgm:prSet phldrT="[Текст]"/>
      <dgm:spPr/>
      <dgm:t>
        <a:bodyPr/>
        <a:lstStyle/>
        <a:p>
          <a:r>
            <a:rPr lang="en-US" dirty="0" smtClean="0"/>
            <a:t>b……….</a:t>
          </a:r>
          <a:endParaRPr lang="ru-RU" dirty="0"/>
        </a:p>
      </dgm:t>
    </dgm:pt>
    <dgm:pt modelId="{78941013-4CCE-40E1-803B-9221CA908A84}" type="parTrans" cxnId="{91510839-27B4-4A45-BD46-219F69B167C9}">
      <dgm:prSet/>
      <dgm:spPr/>
      <dgm:t>
        <a:bodyPr/>
        <a:lstStyle/>
        <a:p>
          <a:endParaRPr lang="ru-RU"/>
        </a:p>
      </dgm:t>
    </dgm:pt>
    <dgm:pt modelId="{81765C5D-97C6-4D7D-B970-FE15C23C1800}" type="sibTrans" cxnId="{91510839-27B4-4A45-BD46-219F69B167C9}">
      <dgm:prSet/>
      <dgm:spPr/>
      <dgm:t>
        <a:bodyPr/>
        <a:lstStyle/>
        <a:p>
          <a:endParaRPr lang="ru-RU"/>
        </a:p>
      </dgm:t>
    </dgm:pt>
    <dgm:pt modelId="{3828AD9C-98FE-4CD1-9CDF-AEFBE3C31A63}">
      <dgm:prSet phldrT="[Текст]"/>
      <dgm:spPr/>
      <dgm:t>
        <a:bodyPr/>
        <a:lstStyle/>
        <a:p>
          <a:r>
            <a:rPr lang="en-US" dirty="0" smtClean="0"/>
            <a:t>b…….</a:t>
          </a:r>
          <a:endParaRPr lang="ru-RU" dirty="0"/>
        </a:p>
      </dgm:t>
    </dgm:pt>
    <dgm:pt modelId="{8733C949-9646-4717-AB1F-49EACBAEA861}" type="parTrans" cxnId="{A937A26F-EC33-4B59-9B82-B5CCE1936735}">
      <dgm:prSet/>
      <dgm:spPr/>
      <dgm:t>
        <a:bodyPr/>
        <a:lstStyle/>
        <a:p>
          <a:endParaRPr lang="ru-RU"/>
        </a:p>
      </dgm:t>
    </dgm:pt>
    <dgm:pt modelId="{FBB6A35C-D02E-40CB-9A29-73D4BA2921F2}" type="sibTrans" cxnId="{A937A26F-EC33-4B59-9B82-B5CCE1936735}">
      <dgm:prSet/>
      <dgm:spPr/>
      <dgm:t>
        <a:bodyPr/>
        <a:lstStyle/>
        <a:p>
          <a:endParaRPr lang="ru-RU"/>
        </a:p>
      </dgm:t>
    </dgm:pt>
    <dgm:pt modelId="{24707386-A779-4E6A-8DA8-5F5409ECCF57}">
      <dgm:prSet/>
      <dgm:spPr/>
      <dgm:t>
        <a:bodyPr/>
        <a:lstStyle/>
        <a:p>
          <a:r>
            <a:rPr lang="en-US" dirty="0" smtClean="0"/>
            <a:t>k….</a:t>
          </a:r>
          <a:endParaRPr lang="ru-RU" dirty="0"/>
        </a:p>
      </dgm:t>
    </dgm:pt>
    <dgm:pt modelId="{4F472F81-A2B7-40DD-A691-9BA0430A02D3}" type="parTrans" cxnId="{A4CEEB25-B753-4CCD-80D9-3B5A79CD0CDB}">
      <dgm:prSet/>
      <dgm:spPr/>
      <dgm:t>
        <a:bodyPr/>
        <a:lstStyle/>
        <a:p>
          <a:endParaRPr lang="ru-RU"/>
        </a:p>
      </dgm:t>
    </dgm:pt>
    <dgm:pt modelId="{698FCBF7-19A1-4921-9CE1-3E715106A06E}" type="sibTrans" cxnId="{A4CEEB25-B753-4CCD-80D9-3B5A79CD0CDB}">
      <dgm:prSet/>
      <dgm:spPr/>
      <dgm:t>
        <a:bodyPr/>
        <a:lstStyle/>
        <a:p>
          <a:endParaRPr lang="ru-RU"/>
        </a:p>
      </dgm:t>
    </dgm:pt>
    <dgm:pt modelId="{1D0D20C5-F6F3-43EC-ADA0-43D105BC2990}">
      <dgm:prSet/>
      <dgm:spPr/>
      <dgm:t>
        <a:bodyPr/>
        <a:lstStyle/>
        <a:p>
          <a:r>
            <a:rPr lang="en-US" dirty="0" smtClean="0"/>
            <a:t>b…….</a:t>
          </a:r>
          <a:endParaRPr lang="ru-RU" dirty="0"/>
        </a:p>
      </dgm:t>
    </dgm:pt>
    <dgm:pt modelId="{AC39F40E-713B-45AF-A6A9-B8075E64B5AC}" type="parTrans" cxnId="{9CF78CF8-67B5-4BC8-B8A4-F2E8B2B8748E}">
      <dgm:prSet/>
      <dgm:spPr/>
      <dgm:t>
        <a:bodyPr/>
        <a:lstStyle/>
        <a:p>
          <a:endParaRPr lang="ru-RU"/>
        </a:p>
      </dgm:t>
    </dgm:pt>
    <dgm:pt modelId="{2BEAC497-8BDE-45F3-8E29-D53E842DC521}" type="sibTrans" cxnId="{9CF78CF8-67B5-4BC8-B8A4-F2E8B2B8748E}">
      <dgm:prSet/>
      <dgm:spPr/>
      <dgm:t>
        <a:bodyPr/>
        <a:lstStyle/>
        <a:p>
          <a:endParaRPr lang="ru-RU"/>
        </a:p>
      </dgm:t>
    </dgm:pt>
    <dgm:pt modelId="{D5A64E0E-3F3F-42E8-8D0C-B1013CC6287C}">
      <dgm:prSet/>
      <dgm:spPr/>
      <dgm:t>
        <a:bodyPr/>
        <a:lstStyle/>
        <a:p>
          <a:r>
            <a:rPr lang="en-US" dirty="0" smtClean="0"/>
            <a:t>l……</a:t>
          </a:r>
          <a:endParaRPr lang="ru-RU" dirty="0"/>
        </a:p>
      </dgm:t>
    </dgm:pt>
    <dgm:pt modelId="{65CE477B-B528-405F-BB27-704747DF9FBD}" type="parTrans" cxnId="{97E02C48-84C3-4203-B78B-1398CC0A087C}">
      <dgm:prSet/>
      <dgm:spPr/>
      <dgm:t>
        <a:bodyPr/>
        <a:lstStyle/>
        <a:p>
          <a:endParaRPr lang="ru-RU"/>
        </a:p>
      </dgm:t>
    </dgm:pt>
    <dgm:pt modelId="{EB6D3838-FB05-49AB-8EFE-C1F1534B34FC}" type="sibTrans" cxnId="{97E02C48-84C3-4203-B78B-1398CC0A087C}">
      <dgm:prSet/>
      <dgm:spPr/>
      <dgm:t>
        <a:bodyPr/>
        <a:lstStyle/>
        <a:p>
          <a:endParaRPr lang="ru-RU"/>
        </a:p>
      </dgm:t>
    </dgm:pt>
    <dgm:pt modelId="{6DCEE690-A4C8-43AB-BCB3-E1777A5DC745}">
      <dgm:prSet/>
      <dgm:spPr/>
      <dgm:t>
        <a:bodyPr/>
        <a:lstStyle/>
        <a:p>
          <a:r>
            <a:rPr lang="en-US" dirty="0" smtClean="0"/>
            <a:t>c……….</a:t>
          </a:r>
          <a:endParaRPr lang="ru-RU" dirty="0"/>
        </a:p>
      </dgm:t>
    </dgm:pt>
    <dgm:pt modelId="{55DDFDC9-5E53-4AB0-B5C6-1012A98A349B}" type="parTrans" cxnId="{2E7615CB-7418-4BC0-AD1C-7F455106973F}">
      <dgm:prSet/>
      <dgm:spPr/>
      <dgm:t>
        <a:bodyPr/>
        <a:lstStyle/>
        <a:p>
          <a:endParaRPr lang="ru-RU"/>
        </a:p>
      </dgm:t>
    </dgm:pt>
    <dgm:pt modelId="{F100164B-5E7B-4BCF-8979-89DF8D554835}" type="sibTrans" cxnId="{2E7615CB-7418-4BC0-AD1C-7F455106973F}">
      <dgm:prSet/>
      <dgm:spPr/>
      <dgm:t>
        <a:bodyPr/>
        <a:lstStyle/>
        <a:p>
          <a:endParaRPr lang="ru-RU"/>
        </a:p>
      </dgm:t>
    </dgm:pt>
    <dgm:pt modelId="{8D1BC77E-5EC5-40B1-8E26-C9E31666514C}">
      <dgm:prSet/>
      <dgm:spPr/>
      <dgm:t>
        <a:bodyPr/>
        <a:lstStyle/>
        <a:p>
          <a:r>
            <a:rPr lang="en-US" dirty="0" smtClean="0"/>
            <a:t>p……..</a:t>
          </a:r>
          <a:endParaRPr lang="ru-RU" dirty="0"/>
        </a:p>
      </dgm:t>
    </dgm:pt>
    <dgm:pt modelId="{62F4D624-BF2F-406B-94DC-214487A9F6ED}" type="parTrans" cxnId="{8A077B8C-C48A-4F9E-B6A5-8796BDDF7BC8}">
      <dgm:prSet/>
      <dgm:spPr/>
      <dgm:t>
        <a:bodyPr/>
        <a:lstStyle/>
        <a:p>
          <a:endParaRPr lang="ru-RU"/>
        </a:p>
      </dgm:t>
    </dgm:pt>
    <dgm:pt modelId="{8959C49F-D74A-4B5C-A5A9-21D7E510EA7F}" type="sibTrans" cxnId="{8A077B8C-C48A-4F9E-B6A5-8796BDDF7BC8}">
      <dgm:prSet/>
      <dgm:spPr/>
      <dgm:t>
        <a:bodyPr/>
        <a:lstStyle/>
        <a:p>
          <a:endParaRPr lang="ru-RU"/>
        </a:p>
      </dgm:t>
    </dgm:pt>
    <dgm:pt modelId="{DBBF1108-D2D0-4C46-AE47-D1AD0534968A}">
      <dgm:prSet/>
      <dgm:spPr/>
      <dgm:t>
        <a:bodyPr/>
        <a:lstStyle/>
        <a:p>
          <a:r>
            <a:rPr lang="en-US" dirty="0" smtClean="0"/>
            <a:t>s……….</a:t>
          </a:r>
          <a:endParaRPr lang="ru-RU" dirty="0"/>
        </a:p>
      </dgm:t>
    </dgm:pt>
    <dgm:pt modelId="{15D7C8F4-61CF-448C-B136-3FC2BF8760AA}" type="parTrans" cxnId="{5DEAC859-F99B-45DC-8533-3ECFB2CE5E4F}">
      <dgm:prSet/>
      <dgm:spPr/>
      <dgm:t>
        <a:bodyPr/>
        <a:lstStyle/>
        <a:p>
          <a:endParaRPr lang="ru-RU"/>
        </a:p>
      </dgm:t>
    </dgm:pt>
    <dgm:pt modelId="{A84EF36D-74D3-4B85-9A78-2158D01B2C34}" type="sibTrans" cxnId="{5DEAC859-F99B-45DC-8533-3ECFB2CE5E4F}">
      <dgm:prSet/>
      <dgm:spPr/>
      <dgm:t>
        <a:bodyPr/>
        <a:lstStyle/>
        <a:p>
          <a:endParaRPr lang="ru-RU"/>
        </a:p>
      </dgm:t>
    </dgm:pt>
    <dgm:pt modelId="{F3FE6F1F-61AC-4162-B31D-C67A62E784AC}" type="pres">
      <dgm:prSet presAssocID="{943FF774-C643-4A68-B4D7-A1BC77FD2995}" presName="Name0" presStyleCnt="0">
        <dgm:presLayoutVars>
          <dgm:dir/>
          <dgm:animLvl val="lvl"/>
          <dgm:resizeHandles val="exact"/>
        </dgm:presLayoutVars>
      </dgm:prSet>
      <dgm:spPr/>
    </dgm:pt>
    <dgm:pt modelId="{AD0A4D4C-CEF9-48E0-9375-1D2E2A006442}" type="pres">
      <dgm:prSet presAssocID="{323CD08B-AB99-49F8-9561-19E60363815B}" presName="vertFlow" presStyleCnt="0"/>
      <dgm:spPr/>
    </dgm:pt>
    <dgm:pt modelId="{15F7EF52-F63E-431F-A872-E761DDF6B833}" type="pres">
      <dgm:prSet presAssocID="{323CD08B-AB99-49F8-9561-19E60363815B}" presName="header" presStyleLbl="node1" presStyleIdx="0" presStyleCnt="2"/>
      <dgm:spPr/>
    </dgm:pt>
    <dgm:pt modelId="{FA16CD8C-45B3-44A8-8009-950C4B5972AF}" type="pres">
      <dgm:prSet presAssocID="{4DE134F7-B2A8-45F5-A356-81C088294E98}" presName="parTrans" presStyleLbl="sibTrans2D1" presStyleIdx="0" presStyleCnt="10"/>
      <dgm:spPr/>
    </dgm:pt>
    <dgm:pt modelId="{7BD8355F-AFF1-4CD1-825C-F8771997718C}" type="pres">
      <dgm:prSet presAssocID="{9B1723AA-62FB-4FE2-B7C7-D7988F523555}" presName="child" presStyleLbl="alignAccFollowNode1" presStyleIdx="0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7FEFEB-F894-4107-9054-DCB674678B32}" type="pres">
      <dgm:prSet presAssocID="{8714005C-D06B-4C21-838D-FD2677ABA1E8}" presName="sibTrans" presStyleLbl="sibTrans2D1" presStyleIdx="1" presStyleCnt="10"/>
      <dgm:spPr/>
    </dgm:pt>
    <dgm:pt modelId="{157CE5A7-8C14-4005-884B-15721688244C}" type="pres">
      <dgm:prSet presAssocID="{631289EB-19F6-41BB-AEFD-FD009BA01702}" presName="child" presStyleLbl="alignAccFollowNode1" presStyleIdx="1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EC448C-FDF6-400C-8233-091AE691A0D0}" type="pres">
      <dgm:prSet presAssocID="{1818A04C-5219-44F0-83F8-0B77D53EB815}" presName="sibTrans" presStyleLbl="sibTrans2D1" presStyleIdx="2" presStyleCnt="10"/>
      <dgm:spPr/>
    </dgm:pt>
    <dgm:pt modelId="{4C830817-C4BF-41A0-A270-B453F60C0184}" type="pres">
      <dgm:prSet presAssocID="{24707386-A779-4E6A-8DA8-5F5409ECCF57}" presName="child" presStyleLbl="alignAccFollowNode1" presStyleIdx="2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7862C0-0028-4378-AF97-2618D2E3073D}" type="pres">
      <dgm:prSet presAssocID="{698FCBF7-19A1-4921-9CE1-3E715106A06E}" presName="sibTrans" presStyleLbl="sibTrans2D1" presStyleIdx="3" presStyleCnt="10"/>
      <dgm:spPr/>
    </dgm:pt>
    <dgm:pt modelId="{CEEC7706-3334-4AEC-8116-BDF4E4E2A5C1}" type="pres">
      <dgm:prSet presAssocID="{1D0D20C5-F6F3-43EC-ADA0-43D105BC2990}" presName="child" presStyleLbl="alignAccFollowNode1" presStyleIdx="3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917A3F-C712-485C-BDA4-A9E770C2EAB5}" type="pres">
      <dgm:prSet presAssocID="{2BEAC497-8BDE-45F3-8E29-D53E842DC521}" presName="sibTrans" presStyleLbl="sibTrans2D1" presStyleIdx="4" presStyleCnt="10"/>
      <dgm:spPr/>
    </dgm:pt>
    <dgm:pt modelId="{C040CFF8-AA2F-4130-BE75-55ECA4DBACB8}" type="pres">
      <dgm:prSet presAssocID="{8D1BC77E-5EC5-40B1-8E26-C9E31666514C}" presName="child" presStyleLbl="alignAccFollowNode1" presStyleIdx="4" presStyleCnt="10">
        <dgm:presLayoutVars>
          <dgm:chMax val="0"/>
          <dgm:bulletEnabled val="1"/>
        </dgm:presLayoutVars>
      </dgm:prSet>
      <dgm:spPr/>
    </dgm:pt>
    <dgm:pt modelId="{E6E3AAD7-C8EC-4CC9-B10B-D0133D7AA853}" type="pres">
      <dgm:prSet presAssocID="{8959C49F-D74A-4B5C-A5A9-21D7E510EA7F}" presName="sibTrans" presStyleLbl="sibTrans2D1" presStyleIdx="5" presStyleCnt="10"/>
      <dgm:spPr/>
    </dgm:pt>
    <dgm:pt modelId="{3234AAC2-FBD5-4B5D-B6B7-A57D9CC34487}" type="pres">
      <dgm:prSet presAssocID="{DBBF1108-D2D0-4C46-AE47-D1AD0534968A}" presName="child" presStyleLbl="alignAccFollowNode1" presStyleIdx="5" presStyleCnt="10">
        <dgm:presLayoutVars>
          <dgm:chMax val="0"/>
          <dgm:bulletEnabled val="1"/>
        </dgm:presLayoutVars>
      </dgm:prSet>
      <dgm:spPr/>
    </dgm:pt>
    <dgm:pt modelId="{94EB4A54-2D74-4B24-A155-E0F08B141DD8}" type="pres">
      <dgm:prSet presAssocID="{323CD08B-AB99-49F8-9561-19E60363815B}" presName="hSp" presStyleCnt="0"/>
      <dgm:spPr/>
    </dgm:pt>
    <dgm:pt modelId="{2C61703B-2033-464F-B9B1-67829FA77E37}" type="pres">
      <dgm:prSet presAssocID="{16EAA1B3-AB06-4BB0-B610-B7F4FC260555}" presName="vertFlow" presStyleCnt="0"/>
      <dgm:spPr/>
    </dgm:pt>
    <dgm:pt modelId="{37C3557A-B86A-4989-B88B-5BA52A1AF931}" type="pres">
      <dgm:prSet presAssocID="{16EAA1B3-AB06-4BB0-B610-B7F4FC260555}" presName="header" presStyleLbl="node1" presStyleIdx="1" presStyleCnt="2" custLinFactNeighborX="-254" custLinFactNeighborY="12683"/>
      <dgm:spPr/>
    </dgm:pt>
    <dgm:pt modelId="{15B5E67D-5ABF-447F-9035-39C09C3E9C9B}" type="pres">
      <dgm:prSet presAssocID="{78941013-4CCE-40E1-803B-9221CA908A84}" presName="parTrans" presStyleLbl="sibTrans2D1" presStyleIdx="6" presStyleCnt="10"/>
      <dgm:spPr/>
    </dgm:pt>
    <dgm:pt modelId="{C0AAFE26-3E03-4BD4-B313-0BA3ACAA47D6}" type="pres">
      <dgm:prSet presAssocID="{B3ACDD89-BF76-4523-815C-495F1A8EF9D8}" presName="child" presStyleLbl="alignAccFollowNode1" presStyleIdx="6" presStyleCnt="10">
        <dgm:presLayoutVars>
          <dgm:chMax val="0"/>
          <dgm:bulletEnabled val="1"/>
        </dgm:presLayoutVars>
      </dgm:prSet>
      <dgm:spPr/>
    </dgm:pt>
    <dgm:pt modelId="{0737741A-F0F3-42B7-9C97-DE9C4484532E}" type="pres">
      <dgm:prSet presAssocID="{81765C5D-97C6-4D7D-B970-FE15C23C1800}" presName="sibTrans" presStyleLbl="sibTrans2D1" presStyleIdx="7" presStyleCnt="10"/>
      <dgm:spPr/>
    </dgm:pt>
    <dgm:pt modelId="{84A11A17-316F-4131-BD29-A57FEEF9AF67}" type="pres">
      <dgm:prSet presAssocID="{3828AD9C-98FE-4CD1-9CDF-AEFBE3C31A63}" presName="child" presStyleLbl="alignAccFollowNode1" presStyleIdx="7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5A2F9E-5FA9-4471-B5D5-1868D5787E7B}" type="pres">
      <dgm:prSet presAssocID="{FBB6A35C-D02E-40CB-9A29-73D4BA2921F2}" presName="sibTrans" presStyleLbl="sibTrans2D1" presStyleIdx="8" presStyleCnt="10"/>
      <dgm:spPr/>
    </dgm:pt>
    <dgm:pt modelId="{236C6897-BF34-49F6-90AF-89AA588D5003}" type="pres">
      <dgm:prSet presAssocID="{D5A64E0E-3F3F-42E8-8D0C-B1013CC6287C}" presName="child" presStyleLbl="alignAccFollowNode1" presStyleIdx="8" presStyleCnt="10">
        <dgm:presLayoutVars>
          <dgm:chMax val="0"/>
          <dgm:bulletEnabled val="1"/>
        </dgm:presLayoutVars>
      </dgm:prSet>
      <dgm:spPr/>
    </dgm:pt>
    <dgm:pt modelId="{C5E5DC68-B054-4117-9EF0-663922A32B96}" type="pres">
      <dgm:prSet presAssocID="{EB6D3838-FB05-49AB-8EFE-C1F1534B34FC}" presName="sibTrans" presStyleLbl="sibTrans2D1" presStyleIdx="9" presStyleCnt="10"/>
      <dgm:spPr/>
    </dgm:pt>
    <dgm:pt modelId="{12889AC7-1D18-47B0-B078-68F6B3E29AE1}" type="pres">
      <dgm:prSet presAssocID="{6DCEE690-A4C8-43AB-BCB3-E1777A5DC745}" presName="child" presStyleLbl="alignAccFollowNode1" presStyleIdx="9" presStyleCnt="10">
        <dgm:presLayoutVars>
          <dgm:chMax val="0"/>
          <dgm:bulletEnabled val="1"/>
        </dgm:presLayoutVars>
      </dgm:prSet>
      <dgm:spPr/>
    </dgm:pt>
  </dgm:ptLst>
  <dgm:cxnLst>
    <dgm:cxn modelId="{54133D24-3B01-42B5-AF7C-47B43D4305AF}" type="presOf" srcId="{24707386-A779-4E6A-8DA8-5F5409ECCF57}" destId="{4C830817-C4BF-41A0-A270-B453F60C0184}" srcOrd="0" destOrd="0" presId="urn:microsoft.com/office/officeart/2005/8/layout/lProcess1"/>
    <dgm:cxn modelId="{AAD0253A-C762-4368-A4A0-9AFEE6352E31}" srcId="{943FF774-C643-4A68-B4D7-A1BC77FD2995}" destId="{323CD08B-AB99-49F8-9561-19E60363815B}" srcOrd="0" destOrd="0" parTransId="{47E9AE9F-52CF-4FA6-805D-33C3F68C5230}" sibTransId="{49755421-2B84-4403-9B72-A10B01CE1AC4}"/>
    <dgm:cxn modelId="{2019CA9E-8457-464A-BC63-287269ECB280}" type="presOf" srcId="{4DE134F7-B2A8-45F5-A356-81C088294E98}" destId="{FA16CD8C-45B3-44A8-8009-950C4B5972AF}" srcOrd="0" destOrd="0" presId="urn:microsoft.com/office/officeart/2005/8/layout/lProcess1"/>
    <dgm:cxn modelId="{098CBD10-F6B2-4D7B-A273-6223B1980310}" type="presOf" srcId="{2BEAC497-8BDE-45F3-8E29-D53E842DC521}" destId="{3F917A3F-C712-485C-BDA4-A9E770C2EAB5}" srcOrd="0" destOrd="0" presId="urn:microsoft.com/office/officeart/2005/8/layout/lProcess1"/>
    <dgm:cxn modelId="{909BFBDA-6F49-4F09-9596-99F0EFAA47F6}" type="presOf" srcId="{D5A64E0E-3F3F-42E8-8D0C-B1013CC6287C}" destId="{236C6897-BF34-49F6-90AF-89AA588D5003}" srcOrd="0" destOrd="0" presId="urn:microsoft.com/office/officeart/2005/8/layout/lProcess1"/>
    <dgm:cxn modelId="{A4CEEB25-B753-4CCD-80D9-3B5A79CD0CDB}" srcId="{323CD08B-AB99-49F8-9561-19E60363815B}" destId="{24707386-A779-4E6A-8DA8-5F5409ECCF57}" srcOrd="2" destOrd="0" parTransId="{4F472F81-A2B7-40DD-A691-9BA0430A02D3}" sibTransId="{698FCBF7-19A1-4921-9CE1-3E715106A06E}"/>
    <dgm:cxn modelId="{40E6F55E-698E-4585-B5E0-9C4B6678001D}" type="presOf" srcId="{631289EB-19F6-41BB-AEFD-FD009BA01702}" destId="{157CE5A7-8C14-4005-884B-15721688244C}" srcOrd="0" destOrd="0" presId="urn:microsoft.com/office/officeart/2005/8/layout/lProcess1"/>
    <dgm:cxn modelId="{6E057895-F20F-48F5-B181-AFEC6C28D747}" srcId="{323CD08B-AB99-49F8-9561-19E60363815B}" destId="{9B1723AA-62FB-4FE2-B7C7-D7988F523555}" srcOrd="0" destOrd="0" parTransId="{4DE134F7-B2A8-45F5-A356-81C088294E98}" sibTransId="{8714005C-D06B-4C21-838D-FD2677ABA1E8}"/>
    <dgm:cxn modelId="{401E443F-1923-4A87-8EB6-2BD7A3E519D4}" type="presOf" srcId="{DBBF1108-D2D0-4C46-AE47-D1AD0534968A}" destId="{3234AAC2-FBD5-4B5D-B6B7-A57D9CC34487}" srcOrd="0" destOrd="0" presId="urn:microsoft.com/office/officeart/2005/8/layout/lProcess1"/>
    <dgm:cxn modelId="{B776AB38-F413-4C78-B1BF-A11450D09552}" type="presOf" srcId="{323CD08B-AB99-49F8-9561-19E60363815B}" destId="{15F7EF52-F63E-431F-A872-E761DDF6B833}" srcOrd="0" destOrd="0" presId="urn:microsoft.com/office/officeart/2005/8/layout/lProcess1"/>
    <dgm:cxn modelId="{2F1B9D15-C7EC-4404-AA0E-61E11BEE4DFE}" type="presOf" srcId="{81765C5D-97C6-4D7D-B970-FE15C23C1800}" destId="{0737741A-F0F3-42B7-9C97-DE9C4484532E}" srcOrd="0" destOrd="0" presId="urn:microsoft.com/office/officeart/2005/8/layout/lProcess1"/>
    <dgm:cxn modelId="{5DEAC859-F99B-45DC-8533-3ECFB2CE5E4F}" srcId="{323CD08B-AB99-49F8-9561-19E60363815B}" destId="{DBBF1108-D2D0-4C46-AE47-D1AD0534968A}" srcOrd="5" destOrd="0" parTransId="{15D7C8F4-61CF-448C-B136-3FC2BF8760AA}" sibTransId="{A84EF36D-74D3-4B85-9A78-2158D01B2C34}"/>
    <dgm:cxn modelId="{6D2144BE-035F-45E3-B6EE-C18D14926CE0}" type="presOf" srcId="{8959C49F-D74A-4B5C-A5A9-21D7E510EA7F}" destId="{E6E3AAD7-C8EC-4CC9-B10B-D0133D7AA853}" srcOrd="0" destOrd="0" presId="urn:microsoft.com/office/officeart/2005/8/layout/lProcess1"/>
    <dgm:cxn modelId="{E2A0C952-EAC1-4132-91E6-7ED1D009C247}" type="presOf" srcId="{EB6D3838-FB05-49AB-8EFE-C1F1534B34FC}" destId="{C5E5DC68-B054-4117-9EF0-663922A32B96}" srcOrd="0" destOrd="0" presId="urn:microsoft.com/office/officeart/2005/8/layout/lProcess1"/>
    <dgm:cxn modelId="{B8557F39-AC13-4B38-9C81-8AE06DCB1A20}" type="presOf" srcId="{8D1BC77E-5EC5-40B1-8E26-C9E31666514C}" destId="{C040CFF8-AA2F-4130-BE75-55ECA4DBACB8}" srcOrd="0" destOrd="0" presId="urn:microsoft.com/office/officeart/2005/8/layout/lProcess1"/>
    <dgm:cxn modelId="{0FF38A63-0D08-47A3-B927-08EDF9BC2526}" srcId="{943FF774-C643-4A68-B4D7-A1BC77FD2995}" destId="{16EAA1B3-AB06-4BB0-B610-B7F4FC260555}" srcOrd="1" destOrd="0" parTransId="{77CA6E50-0DAB-46E7-9151-CDAD2DC8FE35}" sibTransId="{FCCD2713-E379-4935-8EC4-0E842CD10012}"/>
    <dgm:cxn modelId="{1761980B-476C-4133-A315-B7C7A5469718}" type="presOf" srcId="{9B1723AA-62FB-4FE2-B7C7-D7988F523555}" destId="{7BD8355F-AFF1-4CD1-825C-F8771997718C}" srcOrd="0" destOrd="0" presId="urn:microsoft.com/office/officeart/2005/8/layout/lProcess1"/>
    <dgm:cxn modelId="{2E7615CB-7418-4BC0-AD1C-7F455106973F}" srcId="{16EAA1B3-AB06-4BB0-B610-B7F4FC260555}" destId="{6DCEE690-A4C8-43AB-BCB3-E1777A5DC745}" srcOrd="3" destOrd="0" parTransId="{55DDFDC9-5E53-4AB0-B5C6-1012A98A349B}" sibTransId="{F100164B-5E7B-4BCF-8979-89DF8D554835}"/>
    <dgm:cxn modelId="{AB718E2F-3D84-409B-9BCD-5C243ECC2A37}" type="presOf" srcId="{6DCEE690-A4C8-43AB-BCB3-E1777A5DC745}" destId="{12889AC7-1D18-47B0-B078-68F6B3E29AE1}" srcOrd="0" destOrd="0" presId="urn:microsoft.com/office/officeart/2005/8/layout/lProcess1"/>
    <dgm:cxn modelId="{4BF8511F-F109-44BE-977D-3F83696CE0CA}" type="presOf" srcId="{78941013-4CCE-40E1-803B-9221CA908A84}" destId="{15B5E67D-5ABF-447F-9035-39C09C3E9C9B}" srcOrd="0" destOrd="0" presId="urn:microsoft.com/office/officeart/2005/8/layout/lProcess1"/>
    <dgm:cxn modelId="{9CF78CF8-67B5-4BC8-B8A4-F2E8B2B8748E}" srcId="{323CD08B-AB99-49F8-9561-19E60363815B}" destId="{1D0D20C5-F6F3-43EC-ADA0-43D105BC2990}" srcOrd="3" destOrd="0" parTransId="{AC39F40E-713B-45AF-A6A9-B8075E64B5AC}" sibTransId="{2BEAC497-8BDE-45F3-8E29-D53E842DC521}"/>
    <dgm:cxn modelId="{675CDCDB-82D9-422C-BB28-1C706465BDFA}" type="presOf" srcId="{698FCBF7-19A1-4921-9CE1-3E715106A06E}" destId="{177862C0-0028-4378-AF97-2618D2E3073D}" srcOrd="0" destOrd="0" presId="urn:microsoft.com/office/officeart/2005/8/layout/lProcess1"/>
    <dgm:cxn modelId="{297FC82D-B7B5-41D9-B257-70E6918DC130}" type="presOf" srcId="{1818A04C-5219-44F0-83F8-0B77D53EB815}" destId="{17EC448C-FDF6-400C-8233-091AE691A0D0}" srcOrd="0" destOrd="0" presId="urn:microsoft.com/office/officeart/2005/8/layout/lProcess1"/>
    <dgm:cxn modelId="{510277AC-7494-49F2-B899-4C1EAE932C92}" srcId="{323CD08B-AB99-49F8-9561-19E60363815B}" destId="{631289EB-19F6-41BB-AEFD-FD009BA01702}" srcOrd="1" destOrd="0" parTransId="{EA4A0E65-6381-4490-AA32-1820396696D1}" sibTransId="{1818A04C-5219-44F0-83F8-0B77D53EB815}"/>
    <dgm:cxn modelId="{91510839-27B4-4A45-BD46-219F69B167C9}" srcId="{16EAA1B3-AB06-4BB0-B610-B7F4FC260555}" destId="{B3ACDD89-BF76-4523-815C-495F1A8EF9D8}" srcOrd="0" destOrd="0" parTransId="{78941013-4CCE-40E1-803B-9221CA908A84}" sibTransId="{81765C5D-97C6-4D7D-B970-FE15C23C1800}"/>
    <dgm:cxn modelId="{41B6D207-D38E-417B-ADD3-E60D2A080FD3}" type="presOf" srcId="{1D0D20C5-F6F3-43EC-ADA0-43D105BC2990}" destId="{CEEC7706-3334-4AEC-8116-BDF4E4E2A5C1}" srcOrd="0" destOrd="0" presId="urn:microsoft.com/office/officeart/2005/8/layout/lProcess1"/>
    <dgm:cxn modelId="{D618A94C-E25A-438E-9035-7EC814CC2750}" type="presOf" srcId="{FBB6A35C-D02E-40CB-9A29-73D4BA2921F2}" destId="{465A2F9E-5FA9-4471-B5D5-1868D5787E7B}" srcOrd="0" destOrd="0" presId="urn:microsoft.com/office/officeart/2005/8/layout/lProcess1"/>
    <dgm:cxn modelId="{EC804A2E-8A3C-4DB7-98A4-E90E4FDB9F63}" type="presOf" srcId="{B3ACDD89-BF76-4523-815C-495F1A8EF9D8}" destId="{C0AAFE26-3E03-4BD4-B313-0BA3ACAA47D6}" srcOrd="0" destOrd="0" presId="urn:microsoft.com/office/officeart/2005/8/layout/lProcess1"/>
    <dgm:cxn modelId="{8A077B8C-C48A-4F9E-B6A5-8796BDDF7BC8}" srcId="{323CD08B-AB99-49F8-9561-19E60363815B}" destId="{8D1BC77E-5EC5-40B1-8E26-C9E31666514C}" srcOrd="4" destOrd="0" parTransId="{62F4D624-BF2F-406B-94DC-214487A9F6ED}" sibTransId="{8959C49F-D74A-4B5C-A5A9-21D7E510EA7F}"/>
    <dgm:cxn modelId="{E4834AF9-7D5D-4652-8DE4-E7535665740D}" type="presOf" srcId="{8714005C-D06B-4C21-838D-FD2677ABA1E8}" destId="{AC7FEFEB-F894-4107-9054-DCB674678B32}" srcOrd="0" destOrd="0" presId="urn:microsoft.com/office/officeart/2005/8/layout/lProcess1"/>
    <dgm:cxn modelId="{65F2685D-2ECF-42A4-949D-37E9D5469D14}" type="presOf" srcId="{16EAA1B3-AB06-4BB0-B610-B7F4FC260555}" destId="{37C3557A-B86A-4989-B88B-5BA52A1AF931}" srcOrd="0" destOrd="0" presId="urn:microsoft.com/office/officeart/2005/8/layout/lProcess1"/>
    <dgm:cxn modelId="{A937A26F-EC33-4B59-9B82-B5CCE1936735}" srcId="{16EAA1B3-AB06-4BB0-B610-B7F4FC260555}" destId="{3828AD9C-98FE-4CD1-9CDF-AEFBE3C31A63}" srcOrd="1" destOrd="0" parTransId="{8733C949-9646-4717-AB1F-49EACBAEA861}" sibTransId="{FBB6A35C-D02E-40CB-9A29-73D4BA2921F2}"/>
    <dgm:cxn modelId="{328A0DE5-485E-4D47-B234-2273B6AC25CE}" type="presOf" srcId="{3828AD9C-98FE-4CD1-9CDF-AEFBE3C31A63}" destId="{84A11A17-316F-4131-BD29-A57FEEF9AF67}" srcOrd="0" destOrd="0" presId="urn:microsoft.com/office/officeart/2005/8/layout/lProcess1"/>
    <dgm:cxn modelId="{97E02C48-84C3-4203-B78B-1398CC0A087C}" srcId="{16EAA1B3-AB06-4BB0-B610-B7F4FC260555}" destId="{D5A64E0E-3F3F-42E8-8D0C-B1013CC6287C}" srcOrd="2" destOrd="0" parTransId="{65CE477B-B528-405F-BB27-704747DF9FBD}" sibTransId="{EB6D3838-FB05-49AB-8EFE-C1F1534B34FC}"/>
    <dgm:cxn modelId="{425F5CA7-B4F6-43A9-A404-955A418D12A6}" type="presOf" srcId="{943FF774-C643-4A68-B4D7-A1BC77FD2995}" destId="{F3FE6F1F-61AC-4162-B31D-C67A62E784AC}" srcOrd="0" destOrd="0" presId="urn:microsoft.com/office/officeart/2005/8/layout/lProcess1"/>
    <dgm:cxn modelId="{0FD2944D-8550-4935-A2D0-D5D5961F1126}" type="presParOf" srcId="{F3FE6F1F-61AC-4162-B31D-C67A62E784AC}" destId="{AD0A4D4C-CEF9-48E0-9375-1D2E2A006442}" srcOrd="0" destOrd="0" presId="urn:microsoft.com/office/officeart/2005/8/layout/lProcess1"/>
    <dgm:cxn modelId="{1FC2C1FF-01AA-4B26-8A83-5C612F10DB69}" type="presParOf" srcId="{AD0A4D4C-CEF9-48E0-9375-1D2E2A006442}" destId="{15F7EF52-F63E-431F-A872-E761DDF6B833}" srcOrd="0" destOrd="0" presId="urn:microsoft.com/office/officeart/2005/8/layout/lProcess1"/>
    <dgm:cxn modelId="{4CFC66BC-7BD7-492E-AA21-CDCAF20B2EED}" type="presParOf" srcId="{AD0A4D4C-CEF9-48E0-9375-1D2E2A006442}" destId="{FA16CD8C-45B3-44A8-8009-950C4B5972AF}" srcOrd="1" destOrd="0" presId="urn:microsoft.com/office/officeart/2005/8/layout/lProcess1"/>
    <dgm:cxn modelId="{CA6D6F21-CA80-43BE-8616-1AE551CFECA0}" type="presParOf" srcId="{AD0A4D4C-CEF9-48E0-9375-1D2E2A006442}" destId="{7BD8355F-AFF1-4CD1-825C-F8771997718C}" srcOrd="2" destOrd="0" presId="urn:microsoft.com/office/officeart/2005/8/layout/lProcess1"/>
    <dgm:cxn modelId="{7C2F4009-C871-4725-AF1E-1E54A35AACDE}" type="presParOf" srcId="{AD0A4D4C-CEF9-48E0-9375-1D2E2A006442}" destId="{AC7FEFEB-F894-4107-9054-DCB674678B32}" srcOrd="3" destOrd="0" presId="urn:microsoft.com/office/officeart/2005/8/layout/lProcess1"/>
    <dgm:cxn modelId="{77410168-2A0B-4649-AA18-6A01F6BFD111}" type="presParOf" srcId="{AD0A4D4C-CEF9-48E0-9375-1D2E2A006442}" destId="{157CE5A7-8C14-4005-884B-15721688244C}" srcOrd="4" destOrd="0" presId="urn:microsoft.com/office/officeart/2005/8/layout/lProcess1"/>
    <dgm:cxn modelId="{7DD92849-0C8B-417E-86BF-6F1C01CE0906}" type="presParOf" srcId="{AD0A4D4C-CEF9-48E0-9375-1D2E2A006442}" destId="{17EC448C-FDF6-400C-8233-091AE691A0D0}" srcOrd="5" destOrd="0" presId="urn:microsoft.com/office/officeart/2005/8/layout/lProcess1"/>
    <dgm:cxn modelId="{C5E80411-76F4-4914-851D-A1D48EFFA8EB}" type="presParOf" srcId="{AD0A4D4C-CEF9-48E0-9375-1D2E2A006442}" destId="{4C830817-C4BF-41A0-A270-B453F60C0184}" srcOrd="6" destOrd="0" presId="urn:microsoft.com/office/officeart/2005/8/layout/lProcess1"/>
    <dgm:cxn modelId="{748DDCFB-4055-44B3-842E-351591B0E8E7}" type="presParOf" srcId="{AD0A4D4C-CEF9-48E0-9375-1D2E2A006442}" destId="{177862C0-0028-4378-AF97-2618D2E3073D}" srcOrd="7" destOrd="0" presId="urn:microsoft.com/office/officeart/2005/8/layout/lProcess1"/>
    <dgm:cxn modelId="{8B3F27EC-032C-4C48-AC9F-4F6659C4F546}" type="presParOf" srcId="{AD0A4D4C-CEF9-48E0-9375-1D2E2A006442}" destId="{CEEC7706-3334-4AEC-8116-BDF4E4E2A5C1}" srcOrd="8" destOrd="0" presId="urn:microsoft.com/office/officeart/2005/8/layout/lProcess1"/>
    <dgm:cxn modelId="{78FA0AF6-4607-4E86-ACFA-5FE0E3FF2BE1}" type="presParOf" srcId="{AD0A4D4C-CEF9-48E0-9375-1D2E2A006442}" destId="{3F917A3F-C712-485C-BDA4-A9E770C2EAB5}" srcOrd="9" destOrd="0" presId="urn:microsoft.com/office/officeart/2005/8/layout/lProcess1"/>
    <dgm:cxn modelId="{893F25CD-6105-446D-A95E-2D573D47DDD6}" type="presParOf" srcId="{AD0A4D4C-CEF9-48E0-9375-1D2E2A006442}" destId="{C040CFF8-AA2F-4130-BE75-55ECA4DBACB8}" srcOrd="10" destOrd="0" presId="urn:microsoft.com/office/officeart/2005/8/layout/lProcess1"/>
    <dgm:cxn modelId="{0BF7AF00-1723-4705-9E13-57E8CE2D7E69}" type="presParOf" srcId="{AD0A4D4C-CEF9-48E0-9375-1D2E2A006442}" destId="{E6E3AAD7-C8EC-4CC9-B10B-D0133D7AA853}" srcOrd="11" destOrd="0" presId="urn:microsoft.com/office/officeart/2005/8/layout/lProcess1"/>
    <dgm:cxn modelId="{B23C6FD5-400A-4A41-8D1B-1CA0A81A2923}" type="presParOf" srcId="{AD0A4D4C-CEF9-48E0-9375-1D2E2A006442}" destId="{3234AAC2-FBD5-4B5D-B6B7-A57D9CC34487}" srcOrd="12" destOrd="0" presId="urn:microsoft.com/office/officeart/2005/8/layout/lProcess1"/>
    <dgm:cxn modelId="{43C5FEDE-B084-46E1-9100-82904A83CF8F}" type="presParOf" srcId="{F3FE6F1F-61AC-4162-B31D-C67A62E784AC}" destId="{94EB4A54-2D74-4B24-A155-E0F08B141DD8}" srcOrd="1" destOrd="0" presId="urn:microsoft.com/office/officeart/2005/8/layout/lProcess1"/>
    <dgm:cxn modelId="{DA71D6B2-E038-44BB-B6A3-5380E5204230}" type="presParOf" srcId="{F3FE6F1F-61AC-4162-B31D-C67A62E784AC}" destId="{2C61703B-2033-464F-B9B1-67829FA77E37}" srcOrd="2" destOrd="0" presId="urn:microsoft.com/office/officeart/2005/8/layout/lProcess1"/>
    <dgm:cxn modelId="{B1C48118-D138-45F3-BAA6-1708FF3B6544}" type="presParOf" srcId="{2C61703B-2033-464F-B9B1-67829FA77E37}" destId="{37C3557A-B86A-4989-B88B-5BA52A1AF931}" srcOrd="0" destOrd="0" presId="urn:microsoft.com/office/officeart/2005/8/layout/lProcess1"/>
    <dgm:cxn modelId="{0B8119C0-7657-4217-A948-4005420BFF46}" type="presParOf" srcId="{2C61703B-2033-464F-B9B1-67829FA77E37}" destId="{15B5E67D-5ABF-447F-9035-39C09C3E9C9B}" srcOrd="1" destOrd="0" presId="urn:microsoft.com/office/officeart/2005/8/layout/lProcess1"/>
    <dgm:cxn modelId="{B4642379-5225-4277-A5D5-EE739BCF7954}" type="presParOf" srcId="{2C61703B-2033-464F-B9B1-67829FA77E37}" destId="{C0AAFE26-3E03-4BD4-B313-0BA3ACAA47D6}" srcOrd="2" destOrd="0" presId="urn:microsoft.com/office/officeart/2005/8/layout/lProcess1"/>
    <dgm:cxn modelId="{E656E4F9-A32E-42EE-9B35-6607EACCCC22}" type="presParOf" srcId="{2C61703B-2033-464F-B9B1-67829FA77E37}" destId="{0737741A-F0F3-42B7-9C97-DE9C4484532E}" srcOrd="3" destOrd="0" presId="urn:microsoft.com/office/officeart/2005/8/layout/lProcess1"/>
    <dgm:cxn modelId="{30CC0CED-F4D7-4CAE-BFD3-B5808C52A4D9}" type="presParOf" srcId="{2C61703B-2033-464F-B9B1-67829FA77E37}" destId="{84A11A17-316F-4131-BD29-A57FEEF9AF67}" srcOrd="4" destOrd="0" presId="urn:microsoft.com/office/officeart/2005/8/layout/lProcess1"/>
    <dgm:cxn modelId="{EE7A528D-84C1-4A99-9BD7-BEF28F67F211}" type="presParOf" srcId="{2C61703B-2033-464F-B9B1-67829FA77E37}" destId="{465A2F9E-5FA9-4471-B5D5-1868D5787E7B}" srcOrd="5" destOrd="0" presId="urn:microsoft.com/office/officeart/2005/8/layout/lProcess1"/>
    <dgm:cxn modelId="{D9EB6758-C69C-4DED-A09A-70A6A1480AA8}" type="presParOf" srcId="{2C61703B-2033-464F-B9B1-67829FA77E37}" destId="{236C6897-BF34-49F6-90AF-89AA588D5003}" srcOrd="6" destOrd="0" presId="urn:microsoft.com/office/officeart/2005/8/layout/lProcess1"/>
    <dgm:cxn modelId="{973D3298-506A-442D-BB4A-EFB05F2ACFC6}" type="presParOf" srcId="{2C61703B-2033-464F-B9B1-67829FA77E37}" destId="{C5E5DC68-B054-4117-9EF0-663922A32B96}" srcOrd="7" destOrd="0" presId="urn:microsoft.com/office/officeart/2005/8/layout/lProcess1"/>
    <dgm:cxn modelId="{7E18F732-09E6-4048-A6B7-370F7D12EC09}" type="presParOf" srcId="{2C61703B-2033-464F-B9B1-67829FA77E37}" destId="{12889AC7-1D18-47B0-B078-68F6B3E29AE1}" srcOrd="8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CFA0DE-BDAE-4C71-8092-B31C4D7AA09B}" type="doc">
      <dgm:prSet loTypeId="urn:microsoft.com/office/officeart/2008/layout/HexagonCluster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352940-BEA8-4E28-A489-0113294918EA}">
      <dgm:prSet phldrT="[Текст]"/>
      <dgm:spPr>
        <a:solidFill>
          <a:schemeClr val="accent6"/>
        </a:solidFill>
      </dgm:spPr>
      <dgm:t>
        <a:bodyPr/>
        <a:lstStyle/>
        <a:p>
          <a:r>
            <a:rPr lang="en-US" dirty="0" smtClean="0"/>
            <a:t>boastful</a:t>
          </a:r>
          <a:endParaRPr lang="ru-RU" dirty="0"/>
        </a:p>
      </dgm:t>
    </dgm:pt>
    <dgm:pt modelId="{36ECA736-F12D-4A2B-A0FF-49C5404D9CFB}" type="parTrans" cxnId="{3BA85039-BA22-4FFA-843B-1757EFD1C2F9}">
      <dgm:prSet/>
      <dgm:spPr/>
      <dgm:t>
        <a:bodyPr/>
        <a:lstStyle/>
        <a:p>
          <a:endParaRPr lang="ru-RU"/>
        </a:p>
      </dgm:t>
    </dgm:pt>
    <dgm:pt modelId="{5AFB2199-1546-4096-A0E3-D9BB82EC2CA7}" type="sibTrans" cxnId="{3BA85039-BA22-4FFA-843B-1757EFD1C2F9}">
      <dgm:prSet/>
      <dgm:spPr>
        <a:solidFill>
          <a:schemeClr val="accent6">
            <a:alpha val="90000"/>
          </a:schemeClr>
        </a:solidFill>
      </dgm:spPr>
      <dgm:t>
        <a:bodyPr/>
        <a:lstStyle/>
        <a:p>
          <a:endParaRPr lang="ru-RU"/>
        </a:p>
      </dgm:t>
    </dgm:pt>
    <dgm:pt modelId="{A6825EDF-D53E-4270-AFC5-863A6F4C97FE}">
      <dgm:prSet phldrT="[Текст]"/>
      <dgm:spPr>
        <a:solidFill>
          <a:schemeClr val="accent6"/>
        </a:solidFill>
      </dgm:spPr>
      <dgm:t>
        <a:bodyPr/>
        <a:lstStyle/>
        <a:p>
          <a:r>
            <a:rPr lang="en-US" dirty="0" smtClean="0"/>
            <a:t>brave</a:t>
          </a:r>
          <a:endParaRPr lang="ru-RU" dirty="0"/>
        </a:p>
      </dgm:t>
    </dgm:pt>
    <dgm:pt modelId="{299483AF-1438-466C-812A-17F33C985B21}" type="parTrans" cxnId="{827270E7-96F6-4854-9F61-6EE2B419974F}">
      <dgm:prSet/>
      <dgm:spPr/>
      <dgm:t>
        <a:bodyPr/>
        <a:lstStyle/>
        <a:p>
          <a:endParaRPr lang="ru-RU"/>
        </a:p>
      </dgm:t>
    </dgm:pt>
    <dgm:pt modelId="{6DCCE61E-2E1D-4058-98F6-9563930E7CB4}" type="sibTrans" cxnId="{827270E7-96F6-4854-9F61-6EE2B419974F}">
      <dgm:prSet/>
      <dgm:spPr>
        <a:solidFill>
          <a:schemeClr val="accent6"/>
        </a:solidFill>
      </dgm:spPr>
      <dgm:t>
        <a:bodyPr/>
        <a:lstStyle/>
        <a:p>
          <a:endParaRPr lang="ru-RU"/>
        </a:p>
      </dgm:t>
    </dgm:pt>
    <dgm:pt modelId="{C3C353F1-842B-49F4-AA5E-6ACC02CCC58E}">
      <dgm:prSet phldrT="[Текст]"/>
      <dgm:spPr>
        <a:solidFill>
          <a:schemeClr val="accent6"/>
        </a:solidFill>
      </dgm:spPr>
      <dgm:t>
        <a:bodyPr/>
        <a:lstStyle/>
        <a:p>
          <a:r>
            <a:rPr lang="en-US" dirty="0" smtClean="0"/>
            <a:t>honest</a:t>
          </a:r>
          <a:endParaRPr lang="ru-RU" dirty="0"/>
        </a:p>
      </dgm:t>
    </dgm:pt>
    <dgm:pt modelId="{057C7506-C5FF-48E0-8C1B-E7BB57618B3A}" type="parTrans" cxnId="{685C2F24-E607-40A9-AAB8-B5918EFD1CC7}">
      <dgm:prSet/>
      <dgm:spPr/>
      <dgm:t>
        <a:bodyPr/>
        <a:lstStyle/>
        <a:p>
          <a:endParaRPr lang="ru-RU"/>
        </a:p>
      </dgm:t>
    </dgm:pt>
    <dgm:pt modelId="{4302366E-8510-4418-A1F3-2B3B1FF961F5}" type="sibTrans" cxnId="{685C2F24-E607-40A9-AAB8-B5918EFD1CC7}">
      <dgm:prSet/>
      <dgm:spPr>
        <a:solidFill>
          <a:schemeClr val="accent6"/>
        </a:solidFill>
      </dgm:spPr>
      <dgm:t>
        <a:bodyPr/>
        <a:lstStyle/>
        <a:p>
          <a:endParaRPr lang="ru-RU"/>
        </a:p>
      </dgm:t>
    </dgm:pt>
    <dgm:pt modelId="{4AB88915-6AAA-4054-B74F-2B20753E3B49}">
      <dgm:prSet/>
      <dgm:spPr>
        <a:solidFill>
          <a:schemeClr val="accent6"/>
        </a:solidFill>
      </dgm:spPr>
      <dgm:t>
        <a:bodyPr/>
        <a:lstStyle/>
        <a:p>
          <a:r>
            <a:rPr lang="en-US" dirty="0" smtClean="0"/>
            <a:t>careless</a:t>
          </a:r>
          <a:endParaRPr lang="ru-RU" dirty="0"/>
        </a:p>
      </dgm:t>
    </dgm:pt>
    <dgm:pt modelId="{CEF962A5-C640-4A43-AF42-9915AAE64DFA}" type="parTrans" cxnId="{CF8E1B21-148D-4C30-8FF6-86A63B941E21}">
      <dgm:prSet/>
      <dgm:spPr/>
      <dgm:t>
        <a:bodyPr/>
        <a:lstStyle/>
        <a:p>
          <a:endParaRPr lang="ru-RU"/>
        </a:p>
      </dgm:t>
    </dgm:pt>
    <dgm:pt modelId="{58F64153-0AD6-4974-B172-10D1B12ABC55}" type="sibTrans" cxnId="{CF8E1B21-148D-4C30-8FF6-86A63B941E21}">
      <dgm:prSet/>
      <dgm:spPr>
        <a:solidFill>
          <a:schemeClr val="accent6"/>
        </a:solidFill>
      </dgm:spPr>
      <dgm:t>
        <a:bodyPr/>
        <a:lstStyle/>
        <a:p>
          <a:endParaRPr lang="ru-RU"/>
        </a:p>
      </dgm:t>
    </dgm:pt>
    <dgm:pt modelId="{D0C93C80-ABCE-4EF7-88B0-A4A68CBCC40E}">
      <dgm:prSet/>
      <dgm:spPr>
        <a:solidFill>
          <a:schemeClr val="accent6"/>
        </a:solidFill>
      </dgm:spPr>
      <dgm:t>
        <a:bodyPr/>
        <a:lstStyle/>
        <a:p>
          <a:r>
            <a:rPr lang="en-US" dirty="0" smtClean="0"/>
            <a:t>polite</a:t>
          </a:r>
          <a:endParaRPr lang="ru-RU" dirty="0"/>
        </a:p>
      </dgm:t>
    </dgm:pt>
    <dgm:pt modelId="{7105706D-3131-4309-BB43-5EFAB2FFA833}" type="parTrans" cxnId="{F0A4B87B-94DA-4754-9291-43E26ABEAD9F}">
      <dgm:prSet/>
      <dgm:spPr/>
      <dgm:t>
        <a:bodyPr/>
        <a:lstStyle/>
        <a:p>
          <a:endParaRPr lang="ru-RU"/>
        </a:p>
      </dgm:t>
    </dgm:pt>
    <dgm:pt modelId="{CB1735FD-995E-474E-9151-E21763A882B2}" type="sibTrans" cxnId="{F0A4B87B-94DA-4754-9291-43E26ABEAD9F}">
      <dgm:prSet/>
      <dgm:spPr>
        <a:solidFill>
          <a:schemeClr val="accent6">
            <a:alpha val="90000"/>
          </a:schemeClr>
        </a:solidFill>
      </dgm:spPr>
      <dgm:t>
        <a:bodyPr/>
        <a:lstStyle/>
        <a:p>
          <a:endParaRPr lang="ru-RU"/>
        </a:p>
      </dgm:t>
    </dgm:pt>
    <dgm:pt modelId="{AEEFA508-C664-438D-975E-4A8BC5B9505F}">
      <dgm:prSet/>
      <dgm:spPr>
        <a:solidFill>
          <a:schemeClr val="accent6"/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/>
            <a:t>shy</a:t>
          </a:r>
          <a:endParaRPr lang="ru-RU" dirty="0" smtClean="0"/>
        </a:p>
      </dgm:t>
    </dgm:pt>
    <dgm:pt modelId="{B7374D09-1CEA-47BC-8EE8-E7C97F4D7C37}" type="parTrans" cxnId="{D3F28BA6-9049-4700-9835-46B8B6B40155}">
      <dgm:prSet/>
      <dgm:spPr/>
      <dgm:t>
        <a:bodyPr/>
        <a:lstStyle/>
        <a:p>
          <a:endParaRPr lang="ru-RU"/>
        </a:p>
      </dgm:t>
    </dgm:pt>
    <dgm:pt modelId="{5D8025B9-0CD8-4FFA-997F-F11BE613A581}" type="sibTrans" cxnId="{D3F28BA6-9049-4700-9835-46B8B6B40155}">
      <dgm:prSet/>
      <dgm:spPr>
        <a:solidFill>
          <a:schemeClr val="accent6"/>
        </a:solidFill>
      </dgm:spPr>
      <dgm:t>
        <a:bodyPr/>
        <a:lstStyle/>
        <a:p>
          <a:endParaRPr lang="ru-RU"/>
        </a:p>
      </dgm:t>
    </dgm:pt>
    <dgm:pt modelId="{0EE5EE93-479F-4D4A-9996-BA35ED2661F7}">
      <dgm:prSet/>
      <dgm:spPr>
        <a:solidFill>
          <a:schemeClr val="accent6"/>
        </a:solidFill>
      </dgm:spPr>
      <dgm:t>
        <a:bodyPr/>
        <a:lstStyle/>
        <a:p>
          <a:r>
            <a:rPr lang="en-US" dirty="0" smtClean="0"/>
            <a:t>lazy</a:t>
          </a:r>
          <a:endParaRPr lang="ru-RU" dirty="0"/>
        </a:p>
      </dgm:t>
    </dgm:pt>
    <dgm:pt modelId="{51AA4EF7-C7EC-46DD-BBBF-B67A8A379F64}" type="parTrans" cxnId="{7E54570F-B0FD-42A9-AF9B-C611D55735B7}">
      <dgm:prSet/>
      <dgm:spPr/>
      <dgm:t>
        <a:bodyPr/>
        <a:lstStyle/>
        <a:p>
          <a:endParaRPr lang="ru-RU"/>
        </a:p>
      </dgm:t>
    </dgm:pt>
    <dgm:pt modelId="{F3F5B5CD-2C32-472D-9E89-674FF7AC9BFB}" type="sibTrans" cxnId="{7E54570F-B0FD-42A9-AF9B-C611D55735B7}">
      <dgm:prSet/>
      <dgm:spPr>
        <a:solidFill>
          <a:schemeClr val="accent6">
            <a:alpha val="90000"/>
          </a:schemeClr>
        </a:solidFill>
      </dgm:spPr>
      <dgm:t>
        <a:bodyPr/>
        <a:lstStyle/>
        <a:p>
          <a:endParaRPr lang="ru-RU"/>
        </a:p>
      </dgm:t>
    </dgm:pt>
    <dgm:pt modelId="{E45882BC-B6FB-499E-86B7-37DFEF2B6232}">
      <dgm:prSet/>
      <dgm:spPr>
        <a:solidFill>
          <a:schemeClr val="accent6"/>
        </a:solidFill>
      </dgm:spPr>
      <dgm:t>
        <a:bodyPr/>
        <a:lstStyle/>
        <a:p>
          <a:r>
            <a:rPr lang="en-US" dirty="0" smtClean="0"/>
            <a:t>kind</a:t>
          </a:r>
          <a:endParaRPr lang="ru-RU" dirty="0"/>
        </a:p>
      </dgm:t>
    </dgm:pt>
    <dgm:pt modelId="{059B902E-AF49-4F6A-8F76-A305F576D5D0}" type="parTrans" cxnId="{B239FCAE-1DF0-4FDE-973A-BE3F96721433}">
      <dgm:prSet/>
      <dgm:spPr/>
      <dgm:t>
        <a:bodyPr/>
        <a:lstStyle/>
        <a:p>
          <a:endParaRPr lang="ru-RU"/>
        </a:p>
      </dgm:t>
    </dgm:pt>
    <dgm:pt modelId="{A224F5A9-10DF-430C-B4C6-5CF702337956}" type="sibTrans" cxnId="{B239FCAE-1DF0-4FDE-973A-BE3F96721433}">
      <dgm:prSet/>
      <dgm:spPr>
        <a:solidFill>
          <a:schemeClr val="accent6">
            <a:alpha val="90000"/>
          </a:schemeClr>
        </a:solidFill>
      </dgm:spPr>
      <dgm:t>
        <a:bodyPr/>
        <a:lstStyle/>
        <a:p>
          <a:endParaRPr lang="ru-RU"/>
        </a:p>
      </dgm:t>
    </dgm:pt>
    <dgm:pt modelId="{05698D79-2A7C-4AB1-A0AB-9C9052B4F7F9}">
      <dgm:prSet/>
      <dgm:spPr>
        <a:solidFill>
          <a:schemeClr val="accent6"/>
        </a:solidFill>
      </dgm:spPr>
      <dgm:t>
        <a:bodyPr/>
        <a:lstStyle/>
        <a:p>
          <a:r>
            <a:rPr lang="en-US" dirty="0" smtClean="0"/>
            <a:t>bossy</a:t>
          </a:r>
          <a:endParaRPr lang="ru-RU" dirty="0"/>
        </a:p>
      </dgm:t>
    </dgm:pt>
    <dgm:pt modelId="{ECA866AE-FC7E-4368-ABA0-E95C116499B1}" type="parTrans" cxnId="{9462EA59-D7DA-431D-89AE-E7CF2629DC01}">
      <dgm:prSet/>
      <dgm:spPr/>
      <dgm:t>
        <a:bodyPr/>
        <a:lstStyle/>
        <a:p>
          <a:endParaRPr lang="ru-RU"/>
        </a:p>
      </dgm:t>
    </dgm:pt>
    <dgm:pt modelId="{ED4BC87A-EEB8-4F02-A65A-BA38AD26D5B5}" type="sibTrans" cxnId="{9462EA59-D7DA-431D-89AE-E7CF2629DC01}">
      <dgm:prSet/>
      <dgm:spPr>
        <a:solidFill>
          <a:schemeClr val="accent6">
            <a:alpha val="90000"/>
          </a:schemeClr>
        </a:solidFill>
      </dgm:spPr>
      <dgm:t>
        <a:bodyPr/>
        <a:lstStyle/>
        <a:p>
          <a:endParaRPr lang="ru-RU"/>
        </a:p>
      </dgm:t>
    </dgm:pt>
    <dgm:pt modelId="{0122BCA2-64CC-46C8-A6CC-BEAF9C7F52BE}">
      <dgm:prSet/>
      <dgm:spPr>
        <a:solidFill>
          <a:schemeClr val="accent6"/>
        </a:solidFill>
      </dgm:spPr>
      <dgm:t>
        <a:bodyPr/>
        <a:lstStyle/>
        <a:p>
          <a:r>
            <a:rPr lang="en-US" dirty="0" smtClean="0"/>
            <a:t>sociable</a:t>
          </a:r>
          <a:endParaRPr lang="ru-RU" dirty="0"/>
        </a:p>
      </dgm:t>
    </dgm:pt>
    <dgm:pt modelId="{F0999359-E95D-417F-9223-E3E5A012A58F}" type="parTrans" cxnId="{0C8AF955-44C6-4CD5-AEAB-4CB7842D0FBB}">
      <dgm:prSet/>
      <dgm:spPr/>
      <dgm:t>
        <a:bodyPr/>
        <a:lstStyle/>
        <a:p>
          <a:endParaRPr lang="ru-RU"/>
        </a:p>
      </dgm:t>
    </dgm:pt>
    <dgm:pt modelId="{EE13244C-3611-4916-8E66-08F8776B7821}" type="sibTrans" cxnId="{0C8AF955-44C6-4CD5-AEAB-4CB7842D0FBB}">
      <dgm:prSet/>
      <dgm:spPr>
        <a:solidFill>
          <a:schemeClr val="accent6">
            <a:alpha val="90000"/>
          </a:schemeClr>
        </a:solidFill>
      </dgm:spPr>
      <dgm:t>
        <a:bodyPr/>
        <a:lstStyle/>
        <a:p>
          <a:endParaRPr lang="ru-RU"/>
        </a:p>
      </dgm:t>
    </dgm:pt>
    <dgm:pt modelId="{22B7F51E-D1BC-4DE8-968B-04AFBB042D27}" type="pres">
      <dgm:prSet presAssocID="{4ACFA0DE-BDAE-4C71-8092-B31C4D7AA09B}" presName="Name0" presStyleCnt="0">
        <dgm:presLayoutVars>
          <dgm:chMax val="21"/>
          <dgm:chPref val="21"/>
        </dgm:presLayoutVars>
      </dgm:prSet>
      <dgm:spPr/>
    </dgm:pt>
    <dgm:pt modelId="{AC723800-DD52-4A06-B34E-0515E3F0637F}" type="pres">
      <dgm:prSet presAssocID="{6C352940-BEA8-4E28-A489-0113294918EA}" presName="text1" presStyleCnt="0"/>
      <dgm:spPr/>
    </dgm:pt>
    <dgm:pt modelId="{7032D8DA-763C-4B27-9DE5-1B2DEE5A38A2}" type="pres">
      <dgm:prSet presAssocID="{6C352940-BEA8-4E28-A489-0113294918EA}" presName="textRepeatNode" presStyleLbl="alignNode1" presStyleIdx="0" presStyleCnt="10">
        <dgm:presLayoutVars>
          <dgm:chMax val="0"/>
          <dgm:chPref val="0"/>
          <dgm:bulletEnabled val="1"/>
        </dgm:presLayoutVars>
      </dgm:prSet>
      <dgm:spPr/>
    </dgm:pt>
    <dgm:pt modelId="{E402374B-7874-4B2D-94D1-AF53065BC2B1}" type="pres">
      <dgm:prSet presAssocID="{6C352940-BEA8-4E28-A489-0113294918EA}" presName="textaccent1" presStyleCnt="0"/>
      <dgm:spPr/>
    </dgm:pt>
    <dgm:pt modelId="{FE34D3CC-0077-48CD-BCE4-71E2EAF23BB5}" type="pres">
      <dgm:prSet presAssocID="{6C352940-BEA8-4E28-A489-0113294918EA}" presName="accentRepeatNode" presStyleLbl="solidAlignAcc1" presStyleIdx="0" presStyleCnt="20"/>
      <dgm:spPr>
        <a:solidFill>
          <a:schemeClr val="accent6"/>
        </a:solidFill>
      </dgm:spPr>
    </dgm:pt>
    <dgm:pt modelId="{B7A2DB87-8091-427C-8F44-EFB0733609BC}" type="pres">
      <dgm:prSet presAssocID="{5AFB2199-1546-4096-A0E3-D9BB82EC2CA7}" presName="image1" presStyleCnt="0"/>
      <dgm:spPr/>
    </dgm:pt>
    <dgm:pt modelId="{0A6AD905-5F26-4DB2-97AA-7328B397AE65}" type="pres">
      <dgm:prSet presAssocID="{5AFB2199-1546-4096-A0E3-D9BB82EC2CA7}" presName="imageRepeatNode" presStyleLbl="alignAcc1" presStyleIdx="0" presStyleCnt="10"/>
      <dgm:spPr/>
    </dgm:pt>
    <dgm:pt modelId="{61034720-BA8D-4C51-9843-C59F073BBFEF}" type="pres">
      <dgm:prSet presAssocID="{5AFB2199-1546-4096-A0E3-D9BB82EC2CA7}" presName="imageaccent1" presStyleCnt="0"/>
      <dgm:spPr/>
    </dgm:pt>
    <dgm:pt modelId="{67F965AB-28E7-401B-BFD9-278BD160C261}" type="pres">
      <dgm:prSet presAssocID="{5AFB2199-1546-4096-A0E3-D9BB82EC2CA7}" presName="accentRepeatNode" presStyleLbl="solidAlignAcc1" presStyleIdx="1" presStyleCnt="20"/>
      <dgm:spPr>
        <a:solidFill>
          <a:schemeClr val="accent6"/>
        </a:solidFill>
      </dgm:spPr>
    </dgm:pt>
    <dgm:pt modelId="{236650F9-2D57-42A4-9D6A-FDE9A32C86FC}" type="pres">
      <dgm:prSet presAssocID="{AEEFA508-C664-438D-975E-4A8BC5B9505F}" presName="text2" presStyleCnt="0"/>
      <dgm:spPr/>
    </dgm:pt>
    <dgm:pt modelId="{67DFF512-6FA1-43B1-9353-95544FD589BB}" type="pres">
      <dgm:prSet presAssocID="{AEEFA508-C664-438D-975E-4A8BC5B9505F}" presName="textRepeatNode" presStyleLbl="alignNode1" presStyleIdx="1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D6F354-8A7C-4A80-AE45-C2B9C4FB902B}" type="pres">
      <dgm:prSet presAssocID="{AEEFA508-C664-438D-975E-4A8BC5B9505F}" presName="textaccent2" presStyleCnt="0"/>
      <dgm:spPr/>
    </dgm:pt>
    <dgm:pt modelId="{2A95BEFB-0552-4730-9FEB-4D9C724CF031}" type="pres">
      <dgm:prSet presAssocID="{AEEFA508-C664-438D-975E-4A8BC5B9505F}" presName="accentRepeatNode" presStyleLbl="solidAlignAcc1" presStyleIdx="2" presStyleCnt="20"/>
      <dgm:spPr>
        <a:solidFill>
          <a:schemeClr val="accent6"/>
        </a:solidFill>
      </dgm:spPr>
    </dgm:pt>
    <dgm:pt modelId="{A4C61040-8377-4ED2-B0CB-83CDEC6818C2}" type="pres">
      <dgm:prSet presAssocID="{5D8025B9-0CD8-4FFA-997F-F11BE613A581}" presName="image2" presStyleCnt="0"/>
      <dgm:spPr/>
    </dgm:pt>
    <dgm:pt modelId="{7739E016-AA32-4D05-B823-674BA3CE9AE4}" type="pres">
      <dgm:prSet presAssocID="{5D8025B9-0CD8-4FFA-997F-F11BE613A581}" presName="imageRepeatNode" presStyleLbl="alignAcc1" presStyleIdx="1" presStyleCnt="10"/>
      <dgm:spPr/>
    </dgm:pt>
    <dgm:pt modelId="{8FDF63A8-3D95-415E-9661-5C1A00C52634}" type="pres">
      <dgm:prSet presAssocID="{5D8025B9-0CD8-4FFA-997F-F11BE613A581}" presName="imageaccent2" presStyleCnt="0"/>
      <dgm:spPr/>
    </dgm:pt>
    <dgm:pt modelId="{E50E48D4-232F-4C63-A687-A1ABBF43CE1F}" type="pres">
      <dgm:prSet presAssocID="{5D8025B9-0CD8-4FFA-997F-F11BE613A581}" presName="accentRepeatNode" presStyleLbl="solidAlignAcc1" presStyleIdx="3" presStyleCnt="20"/>
      <dgm:spPr>
        <a:solidFill>
          <a:schemeClr val="accent6"/>
        </a:solidFill>
      </dgm:spPr>
    </dgm:pt>
    <dgm:pt modelId="{7B87F220-0E37-4955-9479-A31D2D3EBA4A}" type="pres">
      <dgm:prSet presAssocID="{0EE5EE93-479F-4D4A-9996-BA35ED2661F7}" presName="text3" presStyleCnt="0"/>
      <dgm:spPr/>
    </dgm:pt>
    <dgm:pt modelId="{7BD197ED-5DF0-42A9-9A88-D15AE24988D3}" type="pres">
      <dgm:prSet presAssocID="{0EE5EE93-479F-4D4A-9996-BA35ED2661F7}" presName="textRepeatNode" presStyleLbl="alignNode1" presStyleIdx="2" presStyleCnt="10">
        <dgm:presLayoutVars>
          <dgm:chMax val="0"/>
          <dgm:chPref val="0"/>
          <dgm:bulletEnabled val="1"/>
        </dgm:presLayoutVars>
      </dgm:prSet>
      <dgm:spPr/>
    </dgm:pt>
    <dgm:pt modelId="{E1013CFF-236E-4417-8AF3-93BF6B590C9E}" type="pres">
      <dgm:prSet presAssocID="{0EE5EE93-479F-4D4A-9996-BA35ED2661F7}" presName="textaccent3" presStyleCnt="0"/>
      <dgm:spPr/>
    </dgm:pt>
    <dgm:pt modelId="{ABCDC65A-8706-4142-B1BA-7E03BF73AE9C}" type="pres">
      <dgm:prSet presAssocID="{0EE5EE93-479F-4D4A-9996-BA35ED2661F7}" presName="accentRepeatNode" presStyleLbl="solidAlignAcc1" presStyleIdx="4" presStyleCnt="20"/>
      <dgm:spPr>
        <a:solidFill>
          <a:schemeClr val="accent6"/>
        </a:solidFill>
      </dgm:spPr>
    </dgm:pt>
    <dgm:pt modelId="{D83E949B-45C1-4D2B-A6B6-8EBB0A766274}" type="pres">
      <dgm:prSet presAssocID="{F3F5B5CD-2C32-472D-9E89-674FF7AC9BFB}" presName="image3" presStyleCnt="0"/>
      <dgm:spPr/>
    </dgm:pt>
    <dgm:pt modelId="{6AAFACD6-F14B-4AD8-B1F0-71F15AFB8FB4}" type="pres">
      <dgm:prSet presAssocID="{F3F5B5CD-2C32-472D-9E89-674FF7AC9BFB}" presName="imageRepeatNode" presStyleLbl="alignAcc1" presStyleIdx="2" presStyleCnt="10"/>
      <dgm:spPr/>
    </dgm:pt>
    <dgm:pt modelId="{C2B5D854-6E0A-44A9-B62F-AAD1392FB13A}" type="pres">
      <dgm:prSet presAssocID="{F3F5B5CD-2C32-472D-9E89-674FF7AC9BFB}" presName="imageaccent3" presStyleCnt="0"/>
      <dgm:spPr/>
    </dgm:pt>
    <dgm:pt modelId="{F5C7AB06-8710-4014-9CB2-1B5E6DD077A0}" type="pres">
      <dgm:prSet presAssocID="{F3F5B5CD-2C32-472D-9E89-674FF7AC9BFB}" presName="accentRepeatNode" presStyleLbl="solidAlignAcc1" presStyleIdx="5" presStyleCnt="20"/>
      <dgm:spPr>
        <a:solidFill>
          <a:schemeClr val="accent6"/>
        </a:solidFill>
      </dgm:spPr>
    </dgm:pt>
    <dgm:pt modelId="{28C5C1F3-0ACF-45CC-9498-3186B4AFC4FE}" type="pres">
      <dgm:prSet presAssocID="{4AB88915-6AAA-4054-B74F-2B20753E3B49}" presName="text4" presStyleCnt="0"/>
      <dgm:spPr/>
    </dgm:pt>
    <dgm:pt modelId="{A8F7B165-86C4-4904-BE8B-FB46AF580960}" type="pres">
      <dgm:prSet presAssocID="{4AB88915-6AAA-4054-B74F-2B20753E3B49}" presName="textRepeatNode" presStyleLbl="alignNode1" presStyleIdx="3" presStyleCnt="10">
        <dgm:presLayoutVars>
          <dgm:chMax val="0"/>
          <dgm:chPref val="0"/>
          <dgm:bulletEnabled val="1"/>
        </dgm:presLayoutVars>
      </dgm:prSet>
      <dgm:spPr/>
    </dgm:pt>
    <dgm:pt modelId="{874D8C61-FFDC-405B-BEA0-1938078A55A8}" type="pres">
      <dgm:prSet presAssocID="{4AB88915-6AAA-4054-B74F-2B20753E3B49}" presName="textaccent4" presStyleCnt="0"/>
      <dgm:spPr/>
    </dgm:pt>
    <dgm:pt modelId="{FFC53032-0B9D-4C8F-A213-D6E6E1DA88CC}" type="pres">
      <dgm:prSet presAssocID="{4AB88915-6AAA-4054-B74F-2B20753E3B49}" presName="accentRepeatNode" presStyleLbl="solidAlignAcc1" presStyleIdx="6" presStyleCnt="20"/>
      <dgm:spPr>
        <a:solidFill>
          <a:schemeClr val="accent6"/>
        </a:solidFill>
      </dgm:spPr>
    </dgm:pt>
    <dgm:pt modelId="{B7561885-1A74-469B-B17F-B42FBED9F470}" type="pres">
      <dgm:prSet presAssocID="{58F64153-0AD6-4974-B172-10D1B12ABC55}" presName="image4" presStyleCnt="0"/>
      <dgm:spPr/>
    </dgm:pt>
    <dgm:pt modelId="{8E096B9B-0AE4-428B-9E29-98FDDF3505CF}" type="pres">
      <dgm:prSet presAssocID="{58F64153-0AD6-4974-B172-10D1B12ABC55}" presName="imageRepeatNode" presStyleLbl="alignAcc1" presStyleIdx="3" presStyleCnt="10"/>
      <dgm:spPr/>
    </dgm:pt>
    <dgm:pt modelId="{78513185-6FF4-436F-854D-EE4DC6EA92DA}" type="pres">
      <dgm:prSet presAssocID="{58F64153-0AD6-4974-B172-10D1B12ABC55}" presName="imageaccent4" presStyleCnt="0"/>
      <dgm:spPr/>
    </dgm:pt>
    <dgm:pt modelId="{1564C496-A0C8-40FE-9FFC-71628E409E6A}" type="pres">
      <dgm:prSet presAssocID="{58F64153-0AD6-4974-B172-10D1B12ABC55}" presName="accentRepeatNode" presStyleLbl="solidAlignAcc1" presStyleIdx="7" presStyleCnt="20"/>
      <dgm:spPr>
        <a:solidFill>
          <a:schemeClr val="accent6"/>
        </a:solidFill>
      </dgm:spPr>
    </dgm:pt>
    <dgm:pt modelId="{8695D39F-C24D-4A83-A4DB-FED81FCFB570}" type="pres">
      <dgm:prSet presAssocID="{D0C93C80-ABCE-4EF7-88B0-A4A68CBCC40E}" presName="text5" presStyleCnt="0"/>
      <dgm:spPr/>
    </dgm:pt>
    <dgm:pt modelId="{784E614D-40E8-42CB-B560-AF86B11E1294}" type="pres">
      <dgm:prSet presAssocID="{D0C93C80-ABCE-4EF7-88B0-A4A68CBCC40E}" presName="textRepeatNode" presStyleLbl="alignNode1" presStyleIdx="4" presStyleCnt="10">
        <dgm:presLayoutVars>
          <dgm:chMax val="0"/>
          <dgm:chPref val="0"/>
          <dgm:bulletEnabled val="1"/>
        </dgm:presLayoutVars>
      </dgm:prSet>
      <dgm:spPr/>
    </dgm:pt>
    <dgm:pt modelId="{02A452C6-0D01-4E37-B35C-C011272C9576}" type="pres">
      <dgm:prSet presAssocID="{D0C93C80-ABCE-4EF7-88B0-A4A68CBCC40E}" presName="textaccent5" presStyleCnt="0"/>
      <dgm:spPr/>
    </dgm:pt>
    <dgm:pt modelId="{51FD4891-3DEE-4717-A113-0932E9248F45}" type="pres">
      <dgm:prSet presAssocID="{D0C93C80-ABCE-4EF7-88B0-A4A68CBCC40E}" presName="accentRepeatNode" presStyleLbl="solidAlignAcc1" presStyleIdx="8" presStyleCnt="20"/>
      <dgm:spPr>
        <a:solidFill>
          <a:schemeClr val="accent6"/>
        </a:solidFill>
      </dgm:spPr>
    </dgm:pt>
    <dgm:pt modelId="{1EF8D883-CB69-4863-82E5-CBEC65018CA8}" type="pres">
      <dgm:prSet presAssocID="{CB1735FD-995E-474E-9151-E21763A882B2}" presName="image5" presStyleCnt="0"/>
      <dgm:spPr/>
    </dgm:pt>
    <dgm:pt modelId="{E84B2AF2-404D-4690-84FC-04824D61E62A}" type="pres">
      <dgm:prSet presAssocID="{CB1735FD-995E-474E-9151-E21763A882B2}" presName="imageRepeatNode" presStyleLbl="alignAcc1" presStyleIdx="4" presStyleCnt="10"/>
      <dgm:spPr/>
    </dgm:pt>
    <dgm:pt modelId="{817A597F-2DFF-4E63-9829-D748598F8F0C}" type="pres">
      <dgm:prSet presAssocID="{CB1735FD-995E-474E-9151-E21763A882B2}" presName="imageaccent5" presStyleCnt="0"/>
      <dgm:spPr/>
    </dgm:pt>
    <dgm:pt modelId="{A7299AE8-968C-4A53-B065-65AC57D0EC63}" type="pres">
      <dgm:prSet presAssocID="{CB1735FD-995E-474E-9151-E21763A882B2}" presName="accentRepeatNode" presStyleLbl="solidAlignAcc1" presStyleIdx="9" presStyleCnt="20"/>
      <dgm:spPr>
        <a:solidFill>
          <a:schemeClr val="accent6"/>
        </a:solidFill>
      </dgm:spPr>
    </dgm:pt>
    <dgm:pt modelId="{02D5B02C-F9C6-4E87-8085-95FBAB8D1B4A}" type="pres">
      <dgm:prSet presAssocID="{A6825EDF-D53E-4270-AFC5-863A6F4C97FE}" presName="text6" presStyleCnt="0"/>
      <dgm:spPr/>
    </dgm:pt>
    <dgm:pt modelId="{643C42F0-C63A-4D3C-BEFD-2DC44122E496}" type="pres">
      <dgm:prSet presAssocID="{A6825EDF-D53E-4270-AFC5-863A6F4C97FE}" presName="textRepeatNode" presStyleLbl="alignNode1" presStyleIdx="5" presStyleCnt="10">
        <dgm:presLayoutVars>
          <dgm:chMax val="0"/>
          <dgm:chPref val="0"/>
          <dgm:bulletEnabled val="1"/>
        </dgm:presLayoutVars>
      </dgm:prSet>
      <dgm:spPr/>
    </dgm:pt>
    <dgm:pt modelId="{8E0AB793-37FE-4262-931E-E8E2AB50FC8B}" type="pres">
      <dgm:prSet presAssocID="{A6825EDF-D53E-4270-AFC5-863A6F4C97FE}" presName="textaccent6" presStyleCnt="0"/>
      <dgm:spPr/>
    </dgm:pt>
    <dgm:pt modelId="{146C267C-CC58-43C6-AEC0-EE09F2663BFF}" type="pres">
      <dgm:prSet presAssocID="{A6825EDF-D53E-4270-AFC5-863A6F4C97FE}" presName="accentRepeatNode" presStyleLbl="solidAlignAcc1" presStyleIdx="10" presStyleCnt="20"/>
      <dgm:spPr>
        <a:solidFill>
          <a:schemeClr val="accent6"/>
        </a:solidFill>
      </dgm:spPr>
    </dgm:pt>
    <dgm:pt modelId="{04BC2236-B66A-4A86-88BD-C62C149EFA00}" type="pres">
      <dgm:prSet presAssocID="{6DCCE61E-2E1D-4058-98F6-9563930E7CB4}" presName="image6" presStyleCnt="0"/>
      <dgm:spPr/>
    </dgm:pt>
    <dgm:pt modelId="{B68E6B87-C835-428E-B273-203AD97EDE21}" type="pres">
      <dgm:prSet presAssocID="{6DCCE61E-2E1D-4058-98F6-9563930E7CB4}" presName="imageRepeatNode" presStyleLbl="alignAcc1" presStyleIdx="5" presStyleCnt="10"/>
      <dgm:spPr/>
    </dgm:pt>
    <dgm:pt modelId="{982E0378-767A-4718-AAC0-1CBF0C4088E0}" type="pres">
      <dgm:prSet presAssocID="{6DCCE61E-2E1D-4058-98F6-9563930E7CB4}" presName="imageaccent6" presStyleCnt="0"/>
      <dgm:spPr/>
    </dgm:pt>
    <dgm:pt modelId="{D652141A-DA49-4BD4-B90B-9D07879E2CF8}" type="pres">
      <dgm:prSet presAssocID="{6DCCE61E-2E1D-4058-98F6-9563930E7CB4}" presName="accentRepeatNode" presStyleLbl="solidAlignAcc1" presStyleIdx="11" presStyleCnt="20"/>
      <dgm:spPr>
        <a:solidFill>
          <a:schemeClr val="accent6"/>
        </a:solidFill>
      </dgm:spPr>
    </dgm:pt>
    <dgm:pt modelId="{35633974-66F1-492F-AB71-90D1B45E4EC3}" type="pres">
      <dgm:prSet presAssocID="{05698D79-2A7C-4AB1-A0AB-9C9052B4F7F9}" presName="text7" presStyleCnt="0"/>
      <dgm:spPr/>
    </dgm:pt>
    <dgm:pt modelId="{FDD0BB24-B5E1-448F-B393-99DE49E851DB}" type="pres">
      <dgm:prSet presAssocID="{05698D79-2A7C-4AB1-A0AB-9C9052B4F7F9}" presName="textRepeatNode" presStyleLbl="alignNode1" presStyleIdx="6" presStyleCnt="10">
        <dgm:presLayoutVars>
          <dgm:chMax val="0"/>
          <dgm:chPref val="0"/>
          <dgm:bulletEnabled val="1"/>
        </dgm:presLayoutVars>
      </dgm:prSet>
      <dgm:spPr/>
    </dgm:pt>
    <dgm:pt modelId="{A79334A8-C1FB-4339-986F-D35093B2F411}" type="pres">
      <dgm:prSet presAssocID="{05698D79-2A7C-4AB1-A0AB-9C9052B4F7F9}" presName="textaccent7" presStyleCnt="0"/>
      <dgm:spPr/>
    </dgm:pt>
    <dgm:pt modelId="{88BE849F-808C-4236-8BE0-6678CAA6F7C2}" type="pres">
      <dgm:prSet presAssocID="{05698D79-2A7C-4AB1-A0AB-9C9052B4F7F9}" presName="accentRepeatNode" presStyleLbl="solidAlignAcc1" presStyleIdx="12" presStyleCnt="20"/>
      <dgm:spPr/>
    </dgm:pt>
    <dgm:pt modelId="{9A85792E-767F-4CEA-AB93-DC9B461FA983}" type="pres">
      <dgm:prSet presAssocID="{ED4BC87A-EEB8-4F02-A65A-BA38AD26D5B5}" presName="image7" presStyleCnt="0"/>
      <dgm:spPr/>
    </dgm:pt>
    <dgm:pt modelId="{72DF9185-B1C4-400F-8D82-516DCDEE03FF}" type="pres">
      <dgm:prSet presAssocID="{ED4BC87A-EEB8-4F02-A65A-BA38AD26D5B5}" presName="imageRepeatNode" presStyleLbl="alignAcc1" presStyleIdx="6" presStyleCnt="10"/>
      <dgm:spPr/>
    </dgm:pt>
    <dgm:pt modelId="{F5F895F2-D817-4088-8556-2AA484C8047C}" type="pres">
      <dgm:prSet presAssocID="{ED4BC87A-EEB8-4F02-A65A-BA38AD26D5B5}" presName="imageaccent7" presStyleCnt="0"/>
      <dgm:spPr/>
    </dgm:pt>
    <dgm:pt modelId="{BBE24945-2298-4170-852F-99B95C5EEA6D}" type="pres">
      <dgm:prSet presAssocID="{ED4BC87A-EEB8-4F02-A65A-BA38AD26D5B5}" presName="accentRepeatNode" presStyleLbl="solidAlignAcc1" presStyleIdx="13" presStyleCnt="20"/>
      <dgm:spPr/>
    </dgm:pt>
    <dgm:pt modelId="{87B0BF30-AFAF-4429-998C-B03FFEAB6BDB}" type="pres">
      <dgm:prSet presAssocID="{0122BCA2-64CC-46C8-A6CC-BEAF9C7F52BE}" presName="text8" presStyleCnt="0"/>
      <dgm:spPr/>
    </dgm:pt>
    <dgm:pt modelId="{9C822F4C-3B61-4CEF-8B5A-FA9E2A7DC5A6}" type="pres">
      <dgm:prSet presAssocID="{0122BCA2-64CC-46C8-A6CC-BEAF9C7F52BE}" presName="textRepeatNode" presStyleLbl="alignNode1" presStyleIdx="7" presStyleCnt="10">
        <dgm:presLayoutVars>
          <dgm:chMax val="0"/>
          <dgm:chPref val="0"/>
          <dgm:bulletEnabled val="1"/>
        </dgm:presLayoutVars>
      </dgm:prSet>
      <dgm:spPr/>
    </dgm:pt>
    <dgm:pt modelId="{F1B2B659-F7A1-444C-B32C-2B711667CFF7}" type="pres">
      <dgm:prSet presAssocID="{0122BCA2-64CC-46C8-A6CC-BEAF9C7F52BE}" presName="textaccent8" presStyleCnt="0"/>
      <dgm:spPr/>
    </dgm:pt>
    <dgm:pt modelId="{8884611A-914E-4D0B-8EC2-DBB4C46A79E6}" type="pres">
      <dgm:prSet presAssocID="{0122BCA2-64CC-46C8-A6CC-BEAF9C7F52BE}" presName="accentRepeatNode" presStyleLbl="solidAlignAcc1" presStyleIdx="14" presStyleCnt="20"/>
      <dgm:spPr/>
    </dgm:pt>
    <dgm:pt modelId="{41EC94DA-7415-4804-84D7-BEC546AD6741}" type="pres">
      <dgm:prSet presAssocID="{EE13244C-3611-4916-8E66-08F8776B7821}" presName="image8" presStyleCnt="0"/>
      <dgm:spPr/>
    </dgm:pt>
    <dgm:pt modelId="{B4C7C280-6CAA-4576-8E7B-FE895D900300}" type="pres">
      <dgm:prSet presAssocID="{EE13244C-3611-4916-8E66-08F8776B7821}" presName="imageRepeatNode" presStyleLbl="alignAcc1" presStyleIdx="7" presStyleCnt="10"/>
      <dgm:spPr/>
    </dgm:pt>
    <dgm:pt modelId="{8C39BAD0-2F36-405B-93CA-A9AD753DE28F}" type="pres">
      <dgm:prSet presAssocID="{EE13244C-3611-4916-8E66-08F8776B7821}" presName="imageaccent8" presStyleCnt="0"/>
      <dgm:spPr/>
    </dgm:pt>
    <dgm:pt modelId="{16781257-8928-49BD-A7F7-24536403CF4E}" type="pres">
      <dgm:prSet presAssocID="{EE13244C-3611-4916-8E66-08F8776B7821}" presName="accentRepeatNode" presStyleLbl="solidAlignAcc1" presStyleIdx="15" presStyleCnt="20"/>
      <dgm:spPr/>
    </dgm:pt>
    <dgm:pt modelId="{176A389F-FDEA-4A27-9625-1EE8AD093BC4}" type="pres">
      <dgm:prSet presAssocID="{E45882BC-B6FB-499E-86B7-37DFEF2B6232}" presName="text9" presStyleCnt="0"/>
      <dgm:spPr/>
    </dgm:pt>
    <dgm:pt modelId="{C33C8F33-5968-4588-B611-6C6665BF840B}" type="pres">
      <dgm:prSet presAssocID="{E45882BC-B6FB-499E-86B7-37DFEF2B6232}" presName="textRepeatNode" presStyleLbl="alignNode1" presStyleIdx="8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0035F3-24DC-4762-B9D8-35F589C07969}" type="pres">
      <dgm:prSet presAssocID="{E45882BC-B6FB-499E-86B7-37DFEF2B6232}" presName="textaccent9" presStyleCnt="0"/>
      <dgm:spPr/>
    </dgm:pt>
    <dgm:pt modelId="{3A3BE823-00BE-4E02-9CE2-E4365320364A}" type="pres">
      <dgm:prSet presAssocID="{E45882BC-B6FB-499E-86B7-37DFEF2B6232}" presName="accentRepeatNode" presStyleLbl="solidAlignAcc1" presStyleIdx="16" presStyleCnt="20"/>
      <dgm:spPr/>
    </dgm:pt>
    <dgm:pt modelId="{8178CA10-CDCD-4C01-B5B6-081941DC2EFF}" type="pres">
      <dgm:prSet presAssocID="{A224F5A9-10DF-430C-B4C6-5CF702337956}" presName="image9" presStyleCnt="0"/>
      <dgm:spPr/>
    </dgm:pt>
    <dgm:pt modelId="{E5544A4A-3421-4CEE-8B36-8ECAFF2FC9D5}" type="pres">
      <dgm:prSet presAssocID="{A224F5A9-10DF-430C-B4C6-5CF702337956}" presName="imageRepeatNode" presStyleLbl="alignAcc1" presStyleIdx="8" presStyleCnt="10"/>
      <dgm:spPr/>
    </dgm:pt>
    <dgm:pt modelId="{7C114180-6769-4193-AEEF-02E301129EA7}" type="pres">
      <dgm:prSet presAssocID="{A224F5A9-10DF-430C-B4C6-5CF702337956}" presName="imageaccent9" presStyleCnt="0"/>
      <dgm:spPr/>
    </dgm:pt>
    <dgm:pt modelId="{D8EE4676-8D0B-412F-90AD-6894BD4F1F09}" type="pres">
      <dgm:prSet presAssocID="{A224F5A9-10DF-430C-B4C6-5CF702337956}" presName="accentRepeatNode" presStyleLbl="solidAlignAcc1" presStyleIdx="17" presStyleCnt="20"/>
      <dgm:spPr/>
    </dgm:pt>
    <dgm:pt modelId="{9A635EA8-8236-4232-A3AD-A2BB78F697B2}" type="pres">
      <dgm:prSet presAssocID="{C3C353F1-842B-49F4-AA5E-6ACC02CCC58E}" presName="text10" presStyleCnt="0"/>
      <dgm:spPr/>
    </dgm:pt>
    <dgm:pt modelId="{63261350-8928-41B2-9E71-85B78A9B86F6}" type="pres">
      <dgm:prSet presAssocID="{C3C353F1-842B-49F4-AA5E-6ACC02CCC58E}" presName="textRepeatNode" presStyleLbl="alignNode1" presStyleIdx="9" presStyleCnt="10">
        <dgm:presLayoutVars>
          <dgm:chMax val="0"/>
          <dgm:chPref val="0"/>
          <dgm:bulletEnabled val="1"/>
        </dgm:presLayoutVars>
      </dgm:prSet>
      <dgm:spPr/>
    </dgm:pt>
    <dgm:pt modelId="{37D28B61-AB8C-48FD-B0F2-26E368436848}" type="pres">
      <dgm:prSet presAssocID="{C3C353F1-842B-49F4-AA5E-6ACC02CCC58E}" presName="textaccent10" presStyleCnt="0"/>
      <dgm:spPr/>
    </dgm:pt>
    <dgm:pt modelId="{32C0C571-6206-41E3-A141-4B7FB4A883B8}" type="pres">
      <dgm:prSet presAssocID="{C3C353F1-842B-49F4-AA5E-6ACC02CCC58E}" presName="accentRepeatNode" presStyleLbl="solidAlignAcc1" presStyleIdx="18" presStyleCnt="20"/>
      <dgm:spPr>
        <a:solidFill>
          <a:schemeClr val="accent6"/>
        </a:solidFill>
      </dgm:spPr>
    </dgm:pt>
    <dgm:pt modelId="{B4C8C206-06D7-4C49-9935-45A3F865954F}" type="pres">
      <dgm:prSet presAssocID="{4302366E-8510-4418-A1F3-2B3B1FF961F5}" presName="image10" presStyleCnt="0"/>
      <dgm:spPr/>
    </dgm:pt>
    <dgm:pt modelId="{6CCE815A-813F-4A00-8181-79C0AB0E6BCA}" type="pres">
      <dgm:prSet presAssocID="{4302366E-8510-4418-A1F3-2B3B1FF961F5}" presName="imageRepeatNode" presStyleLbl="alignAcc1" presStyleIdx="9" presStyleCnt="10"/>
      <dgm:spPr/>
    </dgm:pt>
    <dgm:pt modelId="{B03F5DEA-4F55-431E-A159-B710CD2BD6A7}" type="pres">
      <dgm:prSet presAssocID="{4302366E-8510-4418-A1F3-2B3B1FF961F5}" presName="imageaccent10" presStyleCnt="0"/>
      <dgm:spPr/>
    </dgm:pt>
    <dgm:pt modelId="{4FF729DA-87E1-4233-B61D-2536D43CB30B}" type="pres">
      <dgm:prSet presAssocID="{4302366E-8510-4418-A1F3-2B3B1FF961F5}" presName="accentRepeatNode" presStyleLbl="solidAlignAcc1" presStyleIdx="19" presStyleCnt="20"/>
      <dgm:spPr>
        <a:solidFill>
          <a:schemeClr val="accent6"/>
        </a:solidFill>
      </dgm:spPr>
    </dgm:pt>
  </dgm:ptLst>
  <dgm:cxnLst>
    <dgm:cxn modelId="{B8CD2CDA-C1BA-4DFC-A411-21786996C76B}" type="presOf" srcId="{6DCCE61E-2E1D-4058-98F6-9563930E7CB4}" destId="{B68E6B87-C835-428E-B273-203AD97EDE21}" srcOrd="0" destOrd="0" presId="urn:microsoft.com/office/officeart/2008/layout/HexagonCluster"/>
    <dgm:cxn modelId="{7E54570F-B0FD-42A9-AF9B-C611D55735B7}" srcId="{4ACFA0DE-BDAE-4C71-8092-B31C4D7AA09B}" destId="{0EE5EE93-479F-4D4A-9996-BA35ED2661F7}" srcOrd="2" destOrd="0" parTransId="{51AA4EF7-C7EC-46DD-BBBF-B67A8A379F64}" sibTransId="{F3F5B5CD-2C32-472D-9E89-674FF7AC9BFB}"/>
    <dgm:cxn modelId="{4E500A5A-7819-4578-929A-C39013B68E55}" type="presOf" srcId="{E45882BC-B6FB-499E-86B7-37DFEF2B6232}" destId="{C33C8F33-5968-4588-B611-6C6665BF840B}" srcOrd="0" destOrd="0" presId="urn:microsoft.com/office/officeart/2008/layout/HexagonCluster"/>
    <dgm:cxn modelId="{BBC49688-4CCB-4342-9833-755274D3209C}" type="presOf" srcId="{4AB88915-6AAA-4054-B74F-2B20753E3B49}" destId="{A8F7B165-86C4-4904-BE8B-FB46AF580960}" srcOrd="0" destOrd="0" presId="urn:microsoft.com/office/officeart/2008/layout/HexagonCluster"/>
    <dgm:cxn modelId="{26BA79D0-60AC-4642-8324-96817000E6A3}" type="presOf" srcId="{D0C93C80-ABCE-4EF7-88B0-A4A68CBCC40E}" destId="{784E614D-40E8-42CB-B560-AF86B11E1294}" srcOrd="0" destOrd="0" presId="urn:microsoft.com/office/officeart/2008/layout/HexagonCluster"/>
    <dgm:cxn modelId="{D74F5364-90ED-4D68-B7C1-4D7A7A6AB4D0}" type="presOf" srcId="{5AFB2199-1546-4096-A0E3-D9BB82EC2CA7}" destId="{0A6AD905-5F26-4DB2-97AA-7328B397AE65}" srcOrd="0" destOrd="0" presId="urn:microsoft.com/office/officeart/2008/layout/HexagonCluster"/>
    <dgm:cxn modelId="{9E906E8A-F70A-4A3A-848B-53B9BCDD281C}" type="presOf" srcId="{0EE5EE93-479F-4D4A-9996-BA35ED2661F7}" destId="{7BD197ED-5DF0-42A9-9A88-D15AE24988D3}" srcOrd="0" destOrd="0" presId="urn:microsoft.com/office/officeart/2008/layout/HexagonCluster"/>
    <dgm:cxn modelId="{593C4F5E-B21E-4C2F-8967-A6DF13E984B2}" type="presOf" srcId="{A6825EDF-D53E-4270-AFC5-863A6F4C97FE}" destId="{643C42F0-C63A-4D3C-BEFD-2DC44122E496}" srcOrd="0" destOrd="0" presId="urn:microsoft.com/office/officeart/2008/layout/HexagonCluster"/>
    <dgm:cxn modelId="{9F642EC1-8FCA-43D0-86FD-9B964CBAA44C}" type="presOf" srcId="{F3F5B5CD-2C32-472D-9E89-674FF7AC9BFB}" destId="{6AAFACD6-F14B-4AD8-B1F0-71F15AFB8FB4}" srcOrd="0" destOrd="0" presId="urn:microsoft.com/office/officeart/2008/layout/HexagonCluster"/>
    <dgm:cxn modelId="{685C2F24-E607-40A9-AAB8-B5918EFD1CC7}" srcId="{4ACFA0DE-BDAE-4C71-8092-B31C4D7AA09B}" destId="{C3C353F1-842B-49F4-AA5E-6ACC02CCC58E}" srcOrd="9" destOrd="0" parTransId="{057C7506-C5FF-48E0-8C1B-E7BB57618B3A}" sibTransId="{4302366E-8510-4418-A1F3-2B3B1FF961F5}"/>
    <dgm:cxn modelId="{8BF9927A-AA23-4CE8-A5CB-556E1C6E03D9}" type="presOf" srcId="{0122BCA2-64CC-46C8-A6CC-BEAF9C7F52BE}" destId="{9C822F4C-3B61-4CEF-8B5A-FA9E2A7DC5A6}" srcOrd="0" destOrd="0" presId="urn:microsoft.com/office/officeart/2008/layout/HexagonCluster"/>
    <dgm:cxn modelId="{9462EA59-D7DA-431D-89AE-E7CF2629DC01}" srcId="{4ACFA0DE-BDAE-4C71-8092-B31C4D7AA09B}" destId="{05698D79-2A7C-4AB1-A0AB-9C9052B4F7F9}" srcOrd="6" destOrd="0" parTransId="{ECA866AE-FC7E-4368-ABA0-E95C116499B1}" sibTransId="{ED4BC87A-EEB8-4F02-A65A-BA38AD26D5B5}"/>
    <dgm:cxn modelId="{7033C9DB-935A-49F7-9B72-6C6D4D440A70}" type="presOf" srcId="{5D8025B9-0CD8-4FFA-997F-F11BE613A581}" destId="{7739E016-AA32-4D05-B823-674BA3CE9AE4}" srcOrd="0" destOrd="0" presId="urn:microsoft.com/office/officeart/2008/layout/HexagonCluster"/>
    <dgm:cxn modelId="{34E2BF19-44FF-419C-9261-F0779E1AD50B}" type="presOf" srcId="{A224F5A9-10DF-430C-B4C6-5CF702337956}" destId="{E5544A4A-3421-4CEE-8B36-8ECAFF2FC9D5}" srcOrd="0" destOrd="0" presId="urn:microsoft.com/office/officeart/2008/layout/HexagonCluster"/>
    <dgm:cxn modelId="{89DF086B-0B3D-4CB6-BD83-87A73FFDBC10}" type="presOf" srcId="{05698D79-2A7C-4AB1-A0AB-9C9052B4F7F9}" destId="{FDD0BB24-B5E1-448F-B393-99DE49E851DB}" srcOrd="0" destOrd="0" presId="urn:microsoft.com/office/officeart/2008/layout/HexagonCluster"/>
    <dgm:cxn modelId="{F0A4B87B-94DA-4754-9291-43E26ABEAD9F}" srcId="{4ACFA0DE-BDAE-4C71-8092-B31C4D7AA09B}" destId="{D0C93C80-ABCE-4EF7-88B0-A4A68CBCC40E}" srcOrd="4" destOrd="0" parTransId="{7105706D-3131-4309-BB43-5EFAB2FFA833}" sibTransId="{CB1735FD-995E-474E-9151-E21763A882B2}"/>
    <dgm:cxn modelId="{3BA85039-BA22-4FFA-843B-1757EFD1C2F9}" srcId="{4ACFA0DE-BDAE-4C71-8092-B31C4D7AA09B}" destId="{6C352940-BEA8-4E28-A489-0113294918EA}" srcOrd="0" destOrd="0" parTransId="{36ECA736-F12D-4A2B-A0FF-49C5404D9CFB}" sibTransId="{5AFB2199-1546-4096-A0E3-D9BB82EC2CA7}"/>
    <dgm:cxn modelId="{26D935B9-E456-4BBC-B4DD-87C8C7051E9A}" type="presOf" srcId="{EE13244C-3611-4916-8E66-08F8776B7821}" destId="{B4C7C280-6CAA-4576-8E7B-FE895D900300}" srcOrd="0" destOrd="0" presId="urn:microsoft.com/office/officeart/2008/layout/HexagonCluster"/>
    <dgm:cxn modelId="{827270E7-96F6-4854-9F61-6EE2B419974F}" srcId="{4ACFA0DE-BDAE-4C71-8092-B31C4D7AA09B}" destId="{A6825EDF-D53E-4270-AFC5-863A6F4C97FE}" srcOrd="5" destOrd="0" parTransId="{299483AF-1438-466C-812A-17F33C985B21}" sibTransId="{6DCCE61E-2E1D-4058-98F6-9563930E7CB4}"/>
    <dgm:cxn modelId="{ECC38281-40FA-45D8-AA96-501B9546B0D5}" type="presOf" srcId="{ED4BC87A-EEB8-4F02-A65A-BA38AD26D5B5}" destId="{72DF9185-B1C4-400F-8D82-516DCDEE03FF}" srcOrd="0" destOrd="0" presId="urn:microsoft.com/office/officeart/2008/layout/HexagonCluster"/>
    <dgm:cxn modelId="{39504D7C-010D-4997-AD1B-8D9A4C7498A6}" type="presOf" srcId="{4ACFA0DE-BDAE-4C71-8092-B31C4D7AA09B}" destId="{22B7F51E-D1BC-4DE8-968B-04AFBB042D27}" srcOrd="0" destOrd="0" presId="urn:microsoft.com/office/officeart/2008/layout/HexagonCluster"/>
    <dgm:cxn modelId="{F48768E3-9ED4-4F2E-9E37-48EF114166F1}" type="presOf" srcId="{6C352940-BEA8-4E28-A489-0113294918EA}" destId="{7032D8DA-763C-4B27-9DE5-1B2DEE5A38A2}" srcOrd="0" destOrd="0" presId="urn:microsoft.com/office/officeart/2008/layout/HexagonCluster"/>
    <dgm:cxn modelId="{CF8E1B21-148D-4C30-8FF6-86A63B941E21}" srcId="{4ACFA0DE-BDAE-4C71-8092-B31C4D7AA09B}" destId="{4AB88915-6AAA-4054-B74F-2B20753E3B49}" srcOrd="3" destOrd="0" parTransId="{CEF962A5-C640-4A43-AF42-9915AAE64DFA}" sibTransId="{58F64153-0AD6-4974-B172-10D1B12ABC55}"/>
    <dgm:cxn modelId="{0C8AF955-44C6-4CD5-AEAB-4CB7842D0FBB}" srcId="{4ACFA0DE-BDAE-4C71-8092-B31C4D7AA09B}" destId="{0122BCA2-64CC-46C8-A6CC-BEAF9C7F52BE}" srcOrd="7" destOrd="0" parTransId="{F0999359-E95D-417F-9223-E3E5A012A58F}" sibTransId="{EE13244C-3611-4916-8E66-08F8776B7821}"/>
    <dgm:cxn modelId="{9E82614B-5097-4F64-B394-760DF31862AA}" type="presOf" srcId="{4302366E-8510-4418-A1F3-2B3B1FF961F5}" destId="{6CCE815A-813F-4A00-8181-79C0AB0E6BCA}" srcOrd="0" destOrd="0" presId="urn:microsoft.com/office/officeart/2008/layout/HexagonCluster"/>
    <dgm:cxn modelId="{B239FCAE-1DF0-4FDE-973A-BE3F96721433}" srcId="{4ACFA0DE-BDAE-4C71-8092-B31C4D7AA09B}" destId="{E45882BC-B6FB-499E-86B7-37DFEF2B6232}" srcOrd="8" destOrd="0" parTransId="{059B902E-AF49-4F6A-8F76-A305F576D5D0}" sibTransId="{A224F5A9-10DF-430C-B4C6-5CF702337956}"/>
    <dgm:cxn modelId="{FE7F9E7E-106C-402A-A332-174BC8B76505}" type="presOf" srcId="{AEEFA508-C664-438D-975E-4A8BC5B9505F}" destId="{67DFF512-6FA1-43B1-9353-95544FD589BB}" srcOrd="0" destOrd="0" presId="urn:microsoft.com/office/officeart/2008/layout/HexagonCluster"/>
    <dgm:cxn modelId="{38C5826A-5DCF-4FA8-BC0C-39CB0538BEFD}" type="presOf" srcId="{CB1735FD-995E-474E-9151-E21763A882B2}" destId="{E84B2AF2-404D-4690-84FC-04824D61E62A}" srcOrd="0" destOrd="0" presId="urn:microsoft.com/office/officeart/2008/layout/HexagonCluster"/>
    <dgm:cxn modelId="{D3F28BA6-9049-4700-9835-46B8B6B40155}" srcId="{4ACFA0DE-BDAE-4C71-8092-B31C4D7AA09B}" destId="{AEEFA508-C664-438D-975E-4A8BC5B9505F}" srcOrd="1" destOrd="0" parTransId="{B7374D09-1CEA-47BC-8EE8-E7C97F4D7C37}" sibTransId="{5D8025B9-0CD8-4FFA-997F-F11BE613A581}"/>
    <dgm:cxn modelId="{BE3DC301-E3DB-4B36-9ADE-F5FAE16A2263}" type="presOf" srcId="{C3C353F1-842B-49F4-AA5E-6ACC02CCC58E}" destId="{63261350-8928-41B2-9E71-85B78A9B86F6}" srcOrd="0" destOrd="0" presId="urn:microsoft.com/office/officeart/2008/layout/HexagonCluster"/>
    <dgm:cxn modelId="{22A87FFB-C95E-4C1E-8F75-A2C56C87381F}" type="presOf" srcId="{58F64153-0AD6-4974-B172-10D1B12ABC55}" destId="{8E096B9B-0AE4-428B-9E29-98FDDF3505CF}" srcOrd="0" destOrd="0" presId="urn:microsoft.com/office/officeart/2008/layout/HexagonCluster"/>
    <dgm:cxn modelId="{DCE3F19F-6BD3-4CB9-8737-CC77A1A57204}" type="presParOf" srcId="{22B7F51E-D1BC-4DE8-968B-04AFBB042D27}" destId="{AC723800-DD52-4A06-B34E-0515E3F0637F}" srcOrd="0" destOrd="0" presId="urn:microsoft.com/office/officeart/2008/layout/HexagonCluster"/>
    <dgm:cxn modelId="{316D4B2A-4D33-4248-B525-902CD7469161}" type="presParOf" srcId="{AC723800-DD52-4A06-B34E-0515E3F0637F}" destId="{7032D8DA-763C-4B27-9DE5-1B2DEE5A38A2}" srcOrd="0" destOrd="0" presId="urn:microsoft.com/office/officeart/2008/layout/HexagonCluster"/>
    <dgm:cxn modelId="{612DE59A-E99B-47BE-B865-56474F761A00}" type="presParOf" srcId="{22B7F51E-D1BC-4DE8-968B-04AFBB042D27}" destId="{E402374B-7874-4B2D-94D1-AF53065BC2B1}" srcOrd="1" destOrd="0" presId="urn:microsoft.com/office/officeart/2008/layout/HexagonCluster"/>
    <dgm:cxn modelId="{2B9DA95C-999A-4139-BAEE-1238CA663D78}" type="presParOf" srcId="{E402374B-7874-4B2D-94D1-AF53065BC2B1}" destId="{FE34D3CC-0077-48CD-BCE4-71E2EAF23BB5}" srcOrd="0" destOrd="0" presId="urn:microsoft.com/office/officeart/2008/layout/HexagonCluster"/>
    <dgm:cxn modelId="{F390B737-F893-4113-9EDD-86F5164BC767}" type="presParOf" srcId="{22B7F51E-D1BC-4DE8-968B-04AFBB042D27}" destId="{B7A2DB87-8091-427C-8F44-EFB0733609BC}" srcOrd="2" destOrd="0" presId="urn:microsoft.com/office/officeart/2008/layout/HexagonCluster"/>
    <dgm:cxn modelId="{B35BD8DD-B86D-411B-8337-32DC23C6C286}" type="presParOf" srcId="{B7A2DB87-8091-427C-8F44-EFB0733609BC}" destId="{0A6AD905-5F26-4DB2-97AA-7328B397AE65}" srcOrd="0" destOrd="0" presId="urn:microsoft.com/office/officeart/2008/layout/HexagonCluster"/>
    <dgm:cxn modelId="{94EF3F70-2348-45F0-85AE-1AC0FCB487F2}" type="presParOf" srcId="{22B7F51E-D1BC-4DE8-968B-04AFBB042D27}" destId="{61034720-BA8D-4C51-9843-C59F073BBFEF}" srcOrd="3" destOrd="0" presId="urn:microsoft.com/office/officeart/2008/layout/HexagonCluster"/>
    <dgm:cxn modelId="{177231CD-25D7-45B1-AD11-D882EEFECDA9}" type="presParOf" srcId="{61034720-BA8D-4C51-9843-C59F073BBFEF}" destId="{67F965AB-28E7-401B-BFD9-278BD160C261}" srcOrd="0" destOrd="0" presId="urn:microsoft.com/office/officeart/2008/layout/HexagonCluster"/>
    <dgm:cxn modelId="{ACE80825-9AE6-4B5A-875C-E829E5DF06BC}" type="presParOf" srcId="{22B7F51E-D1BC-4DE8-968B-04AFBB042D27}" destId="{236650F9-2D57-42A4-9D6A-FDE9A32C86FC}" srcOrd="4" destOrd="0" presId="urn:microsoft.com/office/officeart/2008/layout/HexagonCluster"/>
    <dgm:cxn modelId="{CF7A6B29-9C6E-45C4-A777-DFA398A7B2CE}" type="presParOf" srcId="{236650F9-2D57-42A4-9D6A-FDE9A32C86FC}" destId="{67DFF512-6FA1-43B1-9353-95544FD589BB}" srcOrd="0" destOrd="0" presId="urn:microsoft.com/office/officeart/2008/layout/HexagonCluster"/>
    <dgm:cxn modelId="{7BAC5C5A-8702-4383-9ED5-1D54BFC99A9D}" type="presParOf" srcId="{22B7F51E-D1BC-4DE8-968B-04AFBB042D27}" destId="{83D6F354-8A7C-4A80-AE45-C2B9C4FB902B}" srcOrd="5" destOrd="0" presId="urn:microsoft.com/office/officeart/2008/layout/HexagonCluster"/>
    <dgm:cxn modelId="{152995F4-3428-4757-BA2E-2E23E16A87D2}" type="presParOf" srcId="{83D6F354-8A7C-4A80-AE45-C2B9C4FB902B}" destId="{2A95BEFB-0552-4730-9FEB-4D9C724CF031}" srcOrd="0" destOrd="0" presId="urn:microsoft.com/office/officeart/2008/layout/HexagonCluster"/>
    <dgm:cxn modelId="{F29BCE75-6616-4D5F-84F1-876C8C1B82DB}" type="presParOf" srcId="{22B7F51E-D1BC-4DE8-968B-04AFBB042D27}" destId="{A4C61040-8377-4ED2-B0CB-83CDEC6818C2}" srcOrd="6" destOrd="0" presId="urn:microsoft.com/office/officeart/2008/layout/HexagonCluster"/>
    <dgm:cxn modelId="{518BD810-D3E4-4389-A329-9BE503A468DD}" type="presParOf" srcId="{A4C61040-8377-4ED2-B0CB-83CDEC6818C2}" destId="{7739E016-AA32-4D05-B823-674BA3CE9AE4}" srcOrd="0" destOrd="0" presId="urn:microsoft.com/office/officeart/2008/layout/HexagonCluster"/>
    <dgm:cxn modelId="{C16C0884-E5FD-44F4-A2B4-FA2EA5E2D7A2}" type="presParOf" srcId="{22B7F51E-D1BC-4DE8-968B-04AFBB042D27}" destId="{8FDF63A8-3D95-415E-9661-5C1A00C52634}" srcOrd="7" destOrd="0" presId="urn:microsoft.com/office/officeart/2008/layout/HexagonCluster"/>
    <dgm:cxn modelId="{7995A17D-3A27-41F2-BFAD-CA5AB2FD865E}" type="presParOf" srcId="{8FDF63A8-3D95-415E-9661-5C1A00C52634}" destId="{E50E48D4-232F-4C63-A687-A1ABBF43CE1F}" srcOrd="0" destOrd="0" presId="urn:microsoft.com/office/officeart/2008/layout/HexagonCluster"/>
    <dgm:cxn modelId="{44622743-E515-48AE-B1F4-E5F7EC6A71E7}" type="presParOf" srcId="{22B7F51E-D1BC-4DE8-968B-04AFBB042D27}" destId="{7B87F220-0E37-4955-9479-A31D2D3EBA4A}" srcOrd="8" destOrd="0" presId="urn:microsoft.com/office/officeart/2008/layout/HexagonCluster"/>
    <dgm:cxn modelId="{64FEEAE7-5B5C-4FF6-BA4E-43DCD7997C47}" type="presParOf" srcId="{7B87F220-0E37-4955-9479-A31D2D3EBA4A}" destId="{7BD197ED-5DF0-42A9-9A88-D15AE24988D3}" srcOrd="0" destOrd="0" presId="urn:microsoft.com/office/officeart/2008/layout/HexagonCluster"/>
    <dgm:cxn modelId="{6CFF9B59-0238-47CA-88E9-8BC7C5B8CA21}" type="presParOf" srcId="{22B7F51E-D1BC-4DE8-968B-04AFBB042D27}" destId="{E1013CFF-236E-4417-8AF3-93BF6B590C9E}" srcOrd="9" destOrd="0" presId="urn:microsoft.com/office/officeart/2008/layout/HexagonCluster"/>
    <dgm:cxn modelId="{7F802C52-2D2C-4231-99FD-EA8630FC6191}" type="presParOf" srcId="{E1013CFF-236E-4417-8AF3-93BF6B590C9E}" destId="{ABCDC65A-8706-4142-B1BA-7E03BF73AE9C}" srcOrd="0" destOrd="0" presId="urn:microsoft.com/office/officeart/2008/layout/HexagonCluster"/>
    <dgm:cxn modelId="{F0753DB6-71F3-471D-81A8-6228259E3B5A}" type="presParOf" srcId="{22B7F51E-D1BC-4DE8-968B-04AFBB042D27}" destId="{D83E949B-45C1-4D2B-A6B6-8EBB0A766274}" srcOrd="10" destOrd="0" presId="urn:microsoft.com/office/officeart/2008/layout/HexagonCluster"/>
    <dgm:cxn modelId="{EFDACA03-8030-47A5-9A4C-6570A498E407}" type="presParOf" srcId="{D83E949B-45C1-4D2B-A6B6-8EBB0A766274}" destId="{6AAFACD6-F14B-4AD8-B1F0-71F15AFB8FB4}" srcOrd="0" destOrd="0" presId="urn:microsoft.com/office/officeart/2008/layout/HexagonCluster"/>
    <dgm:cxn modelId="{438BAD9A-515A-4520-9790-58B19559666D}" type="presParOf" srcId="{22B7F51E-D1BC-4DE8-968B-04AFBB042D27}" destId="{C2B5D854-6E0A-44A9-B62F-AAD1392FB13A}" srcOrd="11" destOrd="0" presId="urn:microsoft.com/office/officeart/2008/layout/HexagonCluster"/>
    <dgm:cxn modelId="{45A2EEEE-5BD1-41E2-88BF-9A2391F91BAD}" type="presParOf" srcId="{C2B5D854-6E0A-44A9-B62F-AAD1392FB13A}" destId="{F5C7AB06-8710-4014-9CB2-1B5E6DD077A0}" srcOrd="0" destOrd="0" presId="urn:microsoft.com/office/officeart/2008/layout/HexagonCluster"/>
    <dgm:cxn modelId="{B9A03E18-0B35-4B7F-B911-4C101BFCA768}" type="presParOf" srcId="{22B7F51E-D1BC-4DE8-968B-04AFBB042D27}" destId="{28C5C1F3-0ACF-45CC-9498-3186B4AFC4FE}" srcOrd="12" destOrd="0" presId="urn:microsoft.com/office/officeart/2008/layout/HexagonCluster"/>
    <dgm:cxn modelId="{62AB3DD9-1DA6-41AB-91EB-90E1DBDF3172}" type="presParOf" srcId="{28C5C1F3-0ACF-45CC-9498-3186B4AFC4FE}" destId="{A8F7B165-86C4-4904-BE8B-FB46AF580960}" srcOrd="0" destOrd="0" presId="urn:microsoft.com/office/officeart/2008/layout/HexagonCluster"/>
    <dgm:cxn modelId="{D28D44AC-F973-4E4B-91AE-DFF9BE8968EF}" type="presParOf" srcId="{22B7F51E-D1BC-4DE8-968B-04AFBB042D27}" destId="{874D8C61-FFDC-405B-BEA0-1938078A55A8}" srcOrd="13" destOrd="0" presId="urn:microsoft.com/office/officeart/2008/layout/HexagonCluster"/>
    <dgm:cxn modelId="{DF1531F7-BDBA-4857-9395-465207113D2D}" type="presParOf" srcId="{874D8C61-FFDC-405B-BEA0-1938078A55A8}" destId="{FFC53032-0B9D-4C8F-A213-D6E6E1DA88CC}" srcOrd="0" destOrd="0" presId="urn:microsoft.com/office/officeart/2008/layout/HexagonCluster"/>
    <dgm:cxn modelId="{4349BC32-0A0A-4334-9E84-E1554E8E8A3E}" type="presParOf" srcId="{22B7F51E-D1BC-4DE8-968B-04AFBB042D27}" destId="{B7561885-1A74-469B-B17F-B42FBED9F470}" srcOrd="14" destOrd="0" presId="urn:microsoft.com/office/officeart/2008/layout/HexagonCluster"/>
    <dgm:cxn modelId="{655F9763-D7FF-40E6-ABBC-8183C4C2DF7F}" type="presParOf" srcId="{B7561885-1A74-469B-B17F-B42FBED9F470}" destId="{8E096B9B-0AE4-428B-9E29-98FDDF3505CF}" srcOrd="0" destOrd="0" presId="urn:microsoft.com/office/officeart/2008/layout/HexagonCluster"/>
    <dgm:cxn modelId="{99C6DB16-F0FC-4E2E-87D7-C275DDE51468}" type="presParOf" srcId="{22B7F51E-D1BC-4DE8-968B-04AFBB042D27}" destId="{78513185-6FF4-436F-854D-EE4DC6EA92DA}" srcOrd="15" destOrd="0" presId="urn:microsoft.com/office/officeart/2008/layout/HexagonCluster"/>
    <dgm:cxn modelId="{EF32EF8B-2D8A-48AE-AC26-F40D14992172}" type="presParOf" srcId="{78513185-6FF4-436F-854D-EE4DC6EA92DA}" destId="{1564C496-A0C8-40FE-9FFC-71628E409E6A}" srcOrd="0" destOrd="0" presId="urn:microsoft.com/office/officeart/2008/layout/HexagonCluster"/>
    <dgm:cxn modelId="{F7AE65F0-6E1C-4843-8E03-C35EBA3FAD81}" type="presParOf" srcId="{22B7F51E-D1BC-4DE8-968B-04AFBB042D27}" destId="{8695D39F-C24D-4A83-A4DB-FED81FCFB570}" srcOrd="16" destOrd="0" presId="urn:microsoft.com/office/officeart/2008/layout/HexagonCluster"/>
    <dgm:cxn modelId="{FAB19633-3A43-4561-A73D-97CDA4301C46}" type="presParOf" srcId="{8695D39F-C24D-4A83-A4DB-FED81FCFB570}" destId="{784E614D-40E8-42CB-B560-AF86B11E1294}" srcOrd="0" destOrd="0" presId="urn:microsoft.com/office/officeart/2008/layout/HexagonCluster"/>
    <dgm:cxn modelId="{AE4DC127-6330-43A6-85B5-E7E2A6B2B393}" type="presParOf" srcId="{22B7F51E-D1BC-4DE8-968B-04AFBB042D27}" destId="{02A452C6-0D01-4E37-B35C-C011272C9576}" srcOrd="17" destOrd="0" presId="urn:microsoft.com/office/officeart/2008/layout/HexagonCluster"/>
    <dgm:cxn modelId="{F71661B2-B60B-44AD-8F1C-B7BE86D81B89}" type="presParOf" srcId="{02A452C6-0D01-4E37-B35C-C011272C9576}" destId="{51FD4891-3DEE-4717-A113-0932E9248F45}" srcOrd="0" destOrd="0" presId="urn:microsoft.com/office/officeart/2008/layout/HexagonCluster"/>
    <dgm:cxn modelId="{07C1D887-76AE-4F6F-BCC8-6BBC1E165D96}" type="presParOf" srcId="{22B7F51E-D1BC-4DE8-968B-04AFBB042D27}" destId="{1EF8D883-CB69-4863-82E5-CBEC65018CA8}" srcOrd="18" destOrd="0" presId="urn:microsoft.com/office/officeart/2008/layout/HexagonCluster"/>
    <dgm:cxn modelId="{93117703-BA5F-4C0B-95A0-2FB76ADE2C00}" type="presParOf" srcId="{1EF8D883-CB69-4863-82E5-CBEC65018CA8}" destId="{E84B2AF2-404D-4690-84FC-04824D61E62A}" srcOrd="0" destOrd="0" presId="urn:microsoft.com/office/officeart/2008/layout/HexagonCluster"/>
    <dgm:cxn modelId="{B88E095C-DCE5-4803-A756-F59B8E0F54FD}" type="presParOf" srcId="{22B7F51E-D1BC-4DE8-968B-04AFBB042D27}" destId="{817A597F-2DFF-4E63-9829-D748598F8F0C}" srcOrd="19" destOrd="0" presId="urn:microsoft.com/office/officeart/2008/layout/HexagonCluster"/>
    <dgm:cxn modelId="{22171E61-2F31-40FB-82C3-6FBC9F952BDC}" type="presParOf" srcId="{817A597F-2DFF-4E63-9829-D748598F8F0C}" destId="{A7299AE8-968C-4A53-B065-65AC57D0EC63}" srcOrd="0" destOrd="0" presId="urn:microsoft.com/office/officeart/2008/layout/HexagonCluster"/>
    <dgm:cxn modelId="{95E40AF1-A18E-4B8B-A8EE-FB310E0FF1F6}" type="presParOf" srcId="{22B7F51E-D1BC-4DE8-968B-04AFBB042D27}" destId="{02D5B02C-F9C6-4E87-8085-95FBAB8D1B4A}" srcOrd="20" destOrd="0" presId="urn:microsoft.com/office/officeart/2008/layout/HexagonCluster"/>
    <dgm:cxn modelId="{E7663CB7-F143-4F2A-8F6B-385EE804FF8D}" type="presParOf" srcId="{02D5B02C-F9C6-4E87-8085-95FBAB8D1B4A}" destId="{643C42F0-C63A-4D3C-BEFD-2DC44122E496}" srcOrd="0" destOrd="0" presId="urn:microsoft.com/office/officeart/2008/layout/HexagonCluster"/>
    <dgm:cxn modelId="{F242C398-E89C-4BE7-A37B-2588FD0CD634}" type="presParOf" srcId="{22B7F51E-D1BC-4DE8-968B-04AFBB042D27}" destId="{8E0AB793-37FE-4262-931E-E8E2AB50FC8B}" srcOrd="21" destOrd="0" presId="urn:microsoft.com/office/officeart/2008/layout/HexagonCluster"/>
    <dgm:cxn modelId="{4B29F98E-415C-4B86-92DB-9A2BC40455B3}" type="presParOf" srcId="{8E0AB793-37FE-4262-931E-E8E2AB50FC8B}" destId="{146C267C-CC58-43C6-AEC0-EE09F2663BFF}" srcOrd="0" destOrd="0" presId="urn:microsoft.com/office/officeart/2008/layout/HexagonCluster"/>
    <dgm:cxn modelId="{90EE4D4D-74F7-4099-9212-D54A6FFF2CE8}" type="presParOf" srcId="{22B7F51E-D1BC-4DE8-968B-04AFBB042D27}" destId="{04BC2236-B66A-4A86-88BD-C62C149EFA00}" srcOrd="22" destOrd="0" presId="urn:microsoft.com/office/officeart/2008/layout/HexagonCluster"/>
    <dgm:cxn modelId="{A840912A-35DE-46EF-9E45-8F1A2F8891C4}" type="presParOf" srcId="{04BC2236-B66A-4A86-88BD-C62C149EFA00}" destId="{B68E6B87-C835-428E-B273-203AD97EDE21}" srcOrd="0" destOrd="0" presId="urn:microsoft.com/office/officeart/2008/layout/HexagonCluster"/>
    <dgm:cxn modelId="{0F5596D2-5192-42B4-93C5-26D12D15463D}" type="presParOf" srcId="{22B7F51E-D1BC-4DE8-968B-04AFBB042D27}" destId="{982E0378-767A-4718-AAC0-1CBF0C4088E0}" srcOrd="23" destOrd="0" presId="urn:microsoft.com/office/officeart/2008/layout/HexagonCluster"/>
    <dgm:cxn modelId="{7C28F0D4-261D-4FFA-A872-7852E265844B}" type="presParOf" srcId="{982E0378-767A-4718-AAC0-1CBF0C4088E0}" destId="{D652141A-DA49-4BD4-B90B-9D07879E2CF8}" srcOrd="0" destOrd="0" presId="urn:microsoft.com/office/officeart/2008/layout/HexagonCluster"/>
    <dgm:cxn modelId="{3F0C94FC-4517-413D-9844-4784A4F2898A}" type="presParOf" srcId="{22B7F51E-D1BC-4DE8-968B-04AFBB042D27}" destId="{35633974-66F1-492F-AB71-90D1B45E4EC3}" srcOrd="24" destOrd="0" presId="urn:microsoft.com/office/officeart/2008/layout/HexagonCluster"/>
    <dgm:cxn modelId="{A3255D95-B0FF-493B-A439-199DB55207F8}" type="presParOf" srcId="{35633974-66F1-492F-AB71-90D1B45E4EC3}" destId="{FDD0BB24-B5E1-448F-B393-99DE49E851DB}" srcOrd="0" destOrd="0" presId="urn:microsoft.com/office/officeart/2008/layout/HexagonCluster"/>
    <dgm:cxn modelId="{AE31B626-E5BA-4FDD-99F4-DB36A5773651}" type="presParOf" srcId="{22B7F51E-D1BC-4DE8-968B-04AFBB042D27}" destId="{A79334A8-C1FB-4339-986F-D35093B2F411}" srcOrd="25" destOrd="0" presId="urn:microsoft.com/office/officeart/2008/layout/HexagonCluster"/>
    <dgm:cxn modelId="{5BDFB972-1CAA-4A00-A269-20C516B773BE}" type="presParOf" srcId="{A79334A8-C1FB-4339-986F-D35093B2F411}" destId="{88BE849F-808C-4236-8BE0-6678CAA6F7C2}" srcOrd="0" destOrd="0" presId="urn:microsoft.com/office/officeart/2008/layout/HexagonCluster"/>
    <dgm:cxn modelId="{B99DC7E0-A8FC-492C-BCE0-E52BE9E8D99C}" type="presParOf" srcId="{22B7F51E-D1BC-4DE8-968B-04AFBB042D27}" destId="{9A85792E-767F-4CEA-AB93-DC9B461FA983}" srcOrd="26" destOrd="0" presId="urn:microsoft.com/office/officeart/2008/layout/HexagonCluster"/>
    <dgm:cxn modelId="{765378B9-6DCB-4B6A-8C88-F29DA1F8F628}" type="presParOf" srcId="{9A85792E-767F-4CEA-AB93-DC9B461FA983}" destId="{72DF9185-B1C4-400F-8D82-516DCDEE03FF}" srcOrd="0" destOrd="0" presId="urn:microsoft.com/office/officeart/2008/layout/HexagonCluster"/>
    <dgm:cxn modelId="{9999F143-CC8E-48DC-BFB1-81F13E0CBEBD}" type="presParOf" srcId="{22B7F51E-D1BC-4DE8-968B-04AFBB042D27}" destId="{F5F895F2-D817-4088-8556-2AA484C8047C}" srcOrd="27" destOrd="0" presId="urn:microsoft.com/office/officeart/2008/layout/HexagonCluster"/>
    <dgm:cxn modelId="{21FDF324-55F1-4E84-AE80-D1B2E1E5035B}" type="presParOf" srcId="{F5F895F2-D817-4088-8556-2AA484C8047C}" destId="{BBE24945-2298-4170-852F-99B95C5EEA6D}" srcOrd="0" destOrd="0" presId="urn:microsoft.com/office/officeart/2008/layout/HexagonCluster"/>
    <dgm:cxn modelId="{98F34087-55B2-4871-876E-45015D21A7E6}" type="presParOf" srcId="{22B7F51E-D1BC-4DE8-968B-04AFBB042D27}" destId="{87B0BF30-AFAF-4429-998C-B03FFEAB6BDB}" srcOrd="28" destOrd="0" presId="urn:microsoft.com/office/officeart/2008/layout/HexagonCluster"/>
    <dgm:cxn modelId="{BE15C3BB-2E52-45C1-BE76-DA6EDAF3785E}" type="presParOf" srcId="{87B0BF30-AFAF-4429-998C-B03FFEAB6BDB}" destId="{9C822F4C-3B61-4CEF-8B5A-FA9E2A7DC5A6}" srcOrd="0" destOrd="0" presId="urn:microsoft.com/office/officeart/2008/layout/HexagonCluster"/>
    <dgm:cxn modelId="{EACEEE30-9D30-4A0E-8DCA-23296B7AD3E4}" type="presParOf" srcId="{22B7F51E-D1BC-4DE8-968B-04AFBB042D27}" destId="{F1B2B659-F7A1-444C-B32C-2B711667CFF7}" srcOrd="29" destOrd="0" presId="urn:microsoft.com/office/officeart/2008/layout/HexagonCluster"/>
    <dgm:cxn modelId="{0F0EA877-9855-4EEB-A2F0-F9444DAE68BE}" type="presParOf" srcId="{F1B2B659-F7A1-444C-B32C-2B711667CFF7}" destId="{8884611A-914E-4D0B-8EC2-DBB4C46A79E6}" srcOrd="0" destOrd="0" presId="urn:microsoft.com/office/officeart/2008/layout/HexagonCluster"/>
    <dgm:cxn modelId="{A13B6E4C-B7F9-4C6F-A9C7-B1611AA747F7}" type="presParOf" srcId="{22B7F51E-D1BC-4DE8-968B-04AFBB042D27}" destId="{41EC94DA-7415-4804-84D7-BEC546AD6741}" srcOrd="30" destOrd="0" presId="urn:microsoft.com/office/officeart/2008/layout/HexagonCluster"/>
    <dgm:cxn modelId="{FC15FCE5-56AE-4999-BE42-0C540FAF42CD}" type="presParOf" srcId="{41EC94DA-7415-4804-84D7-BEC546AD6741}" destId="{B4C7C280-6CAA-4576-8E7B-FE895D900300}" srcOrd="0" destOrd="0" presId="urn:microsoft.com/office/officeart/2008/layout/HexagonCluster"/>
    <dgm:cxn modelId="{3A38F636-FA6D-4BF1-91BC-9BA94B503D32}" type="presParOf" srcId="{22B7F51E-D1BC-4DE8-968B-04AFBB042D27}" destId="{8C39BAD0-2F36-405B-93CA-A9AD753DE28F}" srcOrd="31" destOrd="0" presId="urn:microsoft.com/office/officeart/2008/layout/HexagonCluster"/>
    <dgm:cxn modelId="{44EDE24A-C832-46DA-AC0C-DCADDFF5BA54}" type="presParOf" srcId="{8C39BAD0-2F36-405B-93CA-A9AD753DE28F}" destId="{16781257-8928-49BD-A7F7-24536403CF4E}" srcOrd="0" destOrd="0" presId="urn:microsoft.com/office/officeart/2008/layout/HexagonCluster"/>
    <dgm:cxn modelId="{B265DD05-A0C8-4680-B095-3DDC7CE9DA45}" type="presParOf" srcId="{22B7F51E-D1BC-4DE8-968B-04AFBB042D27}" destId="{176A389F-FDEA-4A27-9625-1EE8AD093BC4}" srcOrd="32" destOrd="0" presId="urn:microsoft.com/office/officeart/2008/layout/HexagonCluster"/>
    <dgm:cxn modelId="{1957DA13-60F7-46E4-B35C-09091D458986}" type="presParOf" srcId="{176A389F-FDEA-4A27-9625-1EE8AD093BC4}" destId="{C33C8F33-5968-4588-B611-6C6665BF840B}" srcOrd="0" destOrd="0" presId="urn:microsoft.com/office/officeart/2008/layout/HexagonCluster"/>
    <dgm:cxn modelId="{5614F080-635A-43B6-991B-18B61A84B31A}" type="presParOf" srcId="{22B7F51E-D1BC-4DE8-968B-04AFBB042D27}" destId="{E80035F3-24DC-4762-B9D8-35F589C07969}" srcOrd="33" destOrd="0" presId="urn:microsoft.com/office/officeart/2008/layout/HexagonCluster"/>
    <dgm:cxn modelId="{A24FB79C-D8E2-42EB-A865-3E3924D11360}" type="presParOf" srcId="{E80035F3-24DC-4762-B9D8-35F589C07969}" destId="{3A3BE823-00BE-4E02-9CE2-E4365320364A}" srcOrd="0" destOrd="0" presId="urn:microsoft.com/office/officeart/2008/layout/HexagonCluster"/>
    <dgm:cxn modelId="{ACFEB29A-FA09-413F-9850-DFB0903C9AFF}" type="presParOf" srcId="{22B7F51E-D1BC-4DE8-968B-04AFBB042D27}" destId="{8178CA10-CDCD-4C01-B5B6-081941DC2EFF}" srcOrd="34" destOrd="0" presId="urn:microsoft.com/office/officeart/2008/layout/HexagonCluster"/>
    <dgm:cxn modelId="{B2DB06F9-4B7D-4F46-BFC5-D3F67A17D330}" type="presParOf" srcId="{8178CA10-CDCD-4C01-B5B6-081941DC2EFF}" destId="{E5544A4A-3421-4CEE-8B36-8ECAFF2FC9D5}" srcOrd="0" destOrd="0" presId="urn:microsoft.com/office/officeart/2008/layout/HexagonCluster"/>
    <dgm:cxn modelId="{5F6B52F0-B9AD-4D32-A2DB-FB82E4C6EAD6}" type="presParOf" srcId="{22B7F51E-D1BC-4DE8-968B-04AFBB042D27}" destId="{7C114180-6769-4193-AEEF-02E301129EA7}" srcOrd="35" destOrd="0" presId="urn:microsoft.com/office/officeart/2008/layout/HexagonCluster"/>
    <dgm:cxn modelId="{C8768E88-D1C1-49B6-953B-5E6EC098831B}" type="presParOf" srcId="{7C114180-6769-4193-AEEF-02E301129EA7}" destId="{D8EE4676-8D0B-412F-90AD-6894BD4F1F09}" srcOrd="0" destOrd="0" presId="urn:microsoft.com/office/officeart/2008/layout/HexagonCluster"/>
    <dgm:cxn modelId="{1FC5C701-00FD-4E1E-8AA2-FE0A0CD9CD1D}" type="presParOf" srcId="{22B7F51E-D1BC-4DE8-968B-04AFBB042D27}" destId="{9A635EA8-8236-4232-A3AD-A2BB78F697B2}" srcOrd="36" destOrd="0" presId="urn:microsoft.com/office/officeart/2008/layout/HexagonCluster"/>
    <dgm:cxn modelId="{8E676034-F492-43F5-96D3-C717D855CDB8}" type="presParOf" srcId="{9A635EA8-8236-4232-A3AD-A2BB78F697B2}" destId="{63261350-8928-41B2-9E71-85B78A9B86F6}" srcOrd="0" destOrd="0" presId="urn:microsoft.com/office/officeart/2008/layout/HexagonCluster"/>
    <dgm:cxn modelId="{126D8D94-6E60-4D3F-ADF8-1807D9FFA214}" type="presParOf" srcId="{22B7F51E-D1BC-4DE8-968B-04AFBB042D27}" destId="{37D28B61-AB8C-48FD-B0F2-26E368436848}" srcOrd="37" destOrd="0" presId="urn:microsoft.com/office/officeart/2008/layout/HexagonCluster"/>
    <dgm:cxn modelId="{C790D9E1-5FDA-4C8A-AC57-B784A76F2DFC}" type="presParOf" srcId="{37D28B61-AB8C-48FD-B0F2-26E368436848}" destId="{32C0C571-6206-41E3-A141-4B7FB4A883B8}" srcOrd="0" destOrd="0" presId="urn:microsoft.com/office/officeart/2008/layout/HexagonCluster"/>
    <dgm:cxn modelId="{17184520-6E59-492F-B8D4-EA732CCA709D}" type="presParOf" srcId="{22B7F51E-D1BC-4DE8-968B-04AFBB042D27}" destId="{B4C8C206-06D7-4C49-9935-45A3F865954F}" srcOrd="38" destOrd="0" presId="urn:microsoft.com/office/officeart/2008/layout/HexagonCluster"/>
    <dgm:cxn modelId="{64D9C3EF-7EC0-40C3-BF36-A9A787DCF737}" type="presParOf" srcId="{B4C8C206-06D7-4C49-9935-45A3F865954F}" destId="{6CCE815A-813F-4A00-8181-79C0AB0E6BCA}" srcOrd="0" destOrd="0" presId="urn:microsoft.com/office/officeart/2008/layout/HexagonCluster"/>
    <dgm:cxn modelId="{8D3E2DB6-11AF-401A-A523-856247C78B7D}" type="presParOf" srcId="{22B7F51E-D1BC-4DE8-968B-04AFBB042D27}" destId="{B03F5DEA-4F55-431E-A159-B710CD2BD6A7}" srcOrd="39" destOrd="0" presId="urn:microsoft.com/office/officeart/2008/layout/HexagonCluster"/>
    <dgm:cxn modelId="{1990436A-9496-48E0-981A-AF07C7271DDA}" type="presParOf" srcId="{B03F5DEA-4F55-431E-A159-B710CD2BD6A7}" destId="{4FF729DA-87E1-4233-B61D-2536D43CB30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F7EF52-F63E-431F-A872-E761DDF6B833}">
      <dsp:nvSpPr>
        <dsp:cNvPr id="0" name=""/>
        <dsp:cNvSpPr/>
      </dsp:nvSpPr>
      <dsp:spPr>
        <a:xfrm>
          <a:off x="433414" y="559"/>
          <a:ext cx="2014397" cy="503599"/>
        </a:xfrm>
        <a:prstGeom prst="roundRect">
          <a:avLst>
            <a:gd name="adj" fmla="val 10000"/>
          </a:avLst>
        </a:prstGeom>
        <a:solidFill>
          <a:schemeClr val="accent6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positive</a:t>
          </a:r>
          <a:endParaRPr lang="ru-RU" sz="3100" kern="1200" dirty="0"/>
        </a:p>
      </dsp:txBody>
      <dsp:txXfrm>
        <a:off x="448164" y="15309"/>
        <a:ext cx="1984897" cy="474099"/>
      </dsp:txXfrm>
    </dsp:sp>
    <dsp:sp modelId="{FA16CD8C-45B3-44A8-8009-950C4B5972AF}">
      <dsp:nvSpPr>
        <dsp:cNvPr id="0" name=""/>
        <dsp:cNvSpPr/>
      </dsp:nvSpPr>
      <dsp:spPr>
        <a:xfrm rot="5400000">
          <a:off x="1396548" y="548223"/>
          <a:ext cx="88129" cy="8812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D8355F-AFF1-4CD1-825C-F8771997718C}">
      <dsp:nvSpPr>
        <dsp:cNvPr id="0" name=""/>
        <dsp:cNvSpPr/>
      </dsp:nvSpPr>
      <dsp:spPr>
        <a:xfrm>
          <a:off x="433414" y="680418"/>
          <a:ext cx="2014397" cy="50359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s…</a:t>
          </a:r>
          <a:endParaRPr lang="ru-RU" sz="3100" kern="1200" dirty="0"/>
        </a:p>
      </dsp:txBody>
      <dsp:txXfrm>
        <a:off x="448164" y="695168"/>
        <a:ext cx="1984897" cy="474099"/>
      </dsp:txXfrm>
    </dsp:sp>
    <dsp:sp modelId="{AC7FEFEB-F894-4107-9054-DCB674678B32}">
      <dsp:nvSpPr>
        <dsp:cNvPr id="0" name=""/>
        <dsp:cNvSpPr/>
      </dsp:nvSpPr>
      <dsp:spPr>
        <a:xfrm rot="5400000">
          <a:off x="1396548" y="1228083"/>
          <a:ext cx="88129" cy="8812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7CE5A7-8C14-4005-884B-15721688244C}">
      <dsp:nvSpPr>
        <dsp:cNvPr id="0" name=""/>
        <dsp:cNvSpPr/>
      </dsp:nvSpPr>
      <dsp:spPr>
        <a:xfrm>
          <a:off x="433414" y="1360278"/>
          <a:ext cx="2014397" cy="50359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h………</a:t>
          </a:r>
          <a:endParaRPr lang="ru-RU" sz="3100" kern="1200" dirty="0"/>
        </a:p>
      </dsp:txBody>
      <dsp:txXfrm>
        <a:off x="448164" y="1375028"/>
        <a:ext cx="1984897" cy="474099"/>
      </dsp:txXfrm>
    </dsp:sp>
    <dsp:sp modelId="{17EC448C-FDF6-400C-8233-091AE691A0D0}">
      <dsp:nvSpPr>
        <dsp:cNvPr id="0" name=""/>
        <dsp:cNvSpPr/>
      </dsp:nvSpPr>
      <dsp:spPr>
        <a:xfrm rot="5400000">
          <a:off x="1396548" y="1907942"/>
          <a:ext cx="88129" cy="8812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830817-C4BF-41A0-A270-B453F60C0184}">
      <dsp:nvSpPr>
        <dsp:cNvPr id="0" name=""/>
        <dsp:cNvSpPr/>
      </dsp:nvSpPr>
      <dsp:spPr>
        <a:xfrm>
          <a:off x="433414" y="2040137"/>
          <a:ext cx="2014397" cy="50359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k….</a:t>
          </a:r>
          <a:endParaRPr lang="ru-RU" sz="3100" kern="1200" dirty="0"/>
        </a:p>
      </dsp:txBody>
      <dsp:txXfrm>
        <a:off x="448164" y="2054887"/>
        <a:ext cx="1984897" cy="474099"/>
      </dsp:txXfrm>
    </dsp:sp>
    <dsp:sp modelId="{177862C0-0028-4378-AF97-2618D2E3073D}">
      <dsp:nvSpPr>
        <dsp:cNvPr id="0" name=""/>
        <dsp:cNvSpPr/>
      </dsp:nvSpPr>
      <dsp:spPr>
        <a:xfrm rot="5400000">
          <a:off x="1396548" y="2587801"/>
          <a:ext cx="88129" cy="8812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EC7706-3334-4AEC-8116-BDF4E4E2A5C1}">
      <dsp:nvSpPr>
        <dsp:cNvPr id="0" name=""/>
        <dsp:cNvSpPr/>
      </dsp:nvSpPr>
      <dsp:spPr>
        <a:xfrm>
          <a:off x="433414" y="2719996"/>
          <a:ext cx="2014397" cy="50359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b…….</a:t>
          </a:r>
          <a:endParaRPr lang="ru-RU" sz="3100" kern="1200" dirty="0"/>
        </a:p>
      </dsp:txBody>
      <dsp:txXfrm>
        <a:off x="448164" y="2734746"/>
        <a:ext cx="1984897" cy="474099"/>
      </dsp:txXfrm>
    </dsp:sp>
    <dsp:sp modelId="{3F917A3F-C712-485C-BDA4-A9E770C2EAB5}">
      <dsp:nvSpPr>
        <dsp:cNvPr id="0" name=""/>
        <dsp:cNvSpPr/>
      </dsp:nvSpPr>
      <dsp:spPr>
        <a:xfrm rot="5400000">
          <a:off x="1396548" y="3267660"/>
          <a:ext cx="88129" cy="8812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40CFF8-AA2F-4130-BE75-55ECA4DBACB8}">
      <dsp:nvSpPr>
        <dsp:cNvPr id="0" name=""/>
        <dsp:cNvSpPr/>
      </dsp:nvSpPr>
      <dsp:spPr>
        <a:xfrm>
          <a:off x="433414" y="3399855"/>
          <a:ext cx="2014397" cy="50359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p……..</a:t>
          </a:r>
          <a:endParaRPr lang="ru-RU" sz="3100" kern="1200" dirty="0"/>
        </a:p>
      </dsp:txBody>
      <dsp:txXfrm>
        <a:off x="448164" y="3414605"/>
        <a:ext cx="1984897" cy="474099"/>
      </dsp:txXfrm>
    </dsp:sp>
    <dsp:sp modelId="{E6E3AAD7-C8EC-4CC9-B10B-D0133D7AA853}">
      <dsp:nvSpPr>
        <dsp:cNvPr id="0" name=""/>
        <dsp:cNvSpPr/>
      </dsp:nvSpPr>
      <dsp:spPr>
        <a:xfrm rot="5400000">
          <a:off x="1396548" y="3947520"/>
          <a:ext cx="88129" cy="8812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34AAC2-FBD5-4B5D-B6B7-A57D9CC34487}">
      <dsp:nvSpPr>
        <dsp:cNvPr id="0" name=""/>
        <dsp:cNvSpPr/>
      </dsp:nvSpPr>
      <dsp:spPr>
        <a:xfrm>
          <a:off x="433414" y="4079715"/>
          <a:ext cx="2014397" cy="50359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s……….</a:t>
          </a:r>
          <a:endParaRPr lang="ru-RU" sz="3100" kern="1200" dirty="0"/>
        </a:p>
      </dsp:txBody>
      <dsp:txXfrm>
        <a:off x="448164" y="4094465"/>
        <a:ext cx="1984897" cy="474099"/>
      </dsp:txXfrm>
    </dsp:sp>
    <dsp:sp modelId="{37C3557A-B86A-4989-B88B-5BA52A1AF931}">
      <dsp:nvSpPr>
        <dsp:cNvPr id="0" name=""/>
        <dsp:cNvSpPr/>
      </dsp:nvSpPr>
      <dsp:spPr>
        <a:xfrm>
          <a:off x="2724711" y="22914"/>
          <a:ext cx="2014397" cy="503599"/>
        </a:xfrm>
        <a:prstGeom prst="roundRect">
          <a:avLst>
            <a:gd name="adj" fmla="val 10000"/>
          </a:avLst>
        </a:prstGeom>
        <a:solidFill>
          <a:schemeClr val="accent6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negative</a:t>
          </a:r>
          <a:endParaRPr lang="ru-RU" sz="3100" kern="1200" dirty="0"/>
        </a:p>
      </dsp:txBody>
      <dsp:txXfrm>
        <a:off x="2739461" y="37664"/>
        <a:ext cx="1984897" cy="474099"/>
      </dsp:txXfrm>
    </dsp:sp>
    <dsp:sp modelId="{15B5E67D-5ABF-447F-9035-39C09C3E9C9B}">
      <dsp:nvSpPr>
        <dsp:cNvPr id="0" name=""/>
        <dsp:cNvSpPr/>
      </dsp:nvSpPr>
      <dsp:spPr>
        <a:xfrm rot="5373249">
          <a:off x="3695991" y="559401"/>
          <a:ext cx="76954" cy="8812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AAFE26-3E03-4BD4-B313-0BA3ACAA47D6}">
      <dsp:nvSpPr>
        <dsp:cNvPr id="0" name=""/>
        <dsp:cNvSpPr/>
      </dsp:nvSpPr>
      <dsp:spPr>
        <a:xfrm>
          <a:off x="2729827" y="680418"/>
          <a:ext cx="2014397" cy="50359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b……….</a:t>
          </a:r>
          <a:endParaRPr lang="ru-RU" sz="3100" kern="1200" dirty="0"/>
        </a:p>
      </dsp:txBody>
      <dsp:txXfrm>
        <a:off x="2744577" y="695168"/>
        <a:ext cx="1984897" cy="474099"/>
      </dsp:txXfrm>
    </dsp:sp>
    <dsp:sp modelId="{0737741A-F0F3-42B7-9C97-DE9C4484532E}">
      <dsp:nvSpPr>
        <dsp:cNvPr id="0" name=""/>
        <dsp:cNvSpPr/>
      </dsp:nvSpPr>
      <dsp:spPr>
        <a:xfrm rot="5400000">
          <a:off x="3692961" y="1228083"/>
          <a:ext cx="88129" cy="8812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A11A17-316F-4131-BD29-A57FEEF9AF67}">
      <dsp:nvSpPr>
        <dsp:cNvPr id="0" name=""/>
        <dsp:cNvSpPr/>
      </dsp:nvSpPr>
      <dsp:spPr>
        <a:xfrm>
          <a:off x="2729827" y="1360278"/>
          <a:ext cx="2014397" cy="50359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b…….</a:t>
          </a:r>
          <a:endParaRPr lang="ru-RU" sz="3100" kern="1200" dirty="0"/>
        </a:p>
      </dsp:txBody>
      <dsp:txXfrm>
        <a:off x="2744577" y="1375028"/>
        <a:ext cx="1984897" cy="474099"/>
      </dsp:txXfrm>
    </dsp:sp>
    <dsp:sp modelId="{465A2F9E-5FA9-4471-B5D5-1868D5787E7B}">
      <dsp:nvSpPr>
        <dsp:cNvPr id="0" name=""/>
        <dsp:cNvSpPr/>
      </dsp:nvSpPr>
      <dsp:spPr>
        <a:xfrm rot="5400000">
          <a:off x="3692961" y="1907942"/>
          <a:ext cx="88129" cy="8812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6C6897-BF34-49F6-90AF-89AA588D5003}">
      <dsp:nvSpPr>
        <dsp:cNvPr id="0" name=""/>
        <dsp:cNvSpPr/>
      </dsp:nvSpPr>
      <dsp:spPr>
        <a:xfrm>
          <a:off x="2729827" y="2040137"/>
          <a:ext cx="2014397" cy="50359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l……</a:t>
          </a:r>
          <a:endParaRPr lang="ru-RU" sz="3100" kern="1200" dirty="0"/>
        </a:p>
      </dsp:txBody>
      <dsp:txXfrm>
        <a:off x="2744577" y="2054887"/>
        <a:ext cx="1984897" cy="474099"/>
      </dsp:txXfrm>
    </dsp:sp>
    <dsp:sp modelId="{C5E5DC68-B054-4117-9EF0-663922A32B96}">
      <dsp:nvSpPr>
        <dsp:cNvPr id="0" name=""/>
        <dsp:cNvSpPr/>
      </dsp:nvSpPr>
      <dsp:spPr>
        <a:xfrm rot="5400000">
          <a:off x="3692961" y="2587801"/>
          <a:ext cx="88129" cy="8812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889AC7-1D18-47B0-B078-68F6B3E29AE1}">
      <dsp:nvSpPr>
        <dsp:cNvPr id="0" name=""/>
        <dsp:cNvSpPr/>
      </dsp:nvSpPr>
      <dsp:spPr>
        <a:xfrm>
          <a:off x="2729827" y="2719996"/>
          <a:ext cx="2014397" cy="50359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c……….</a:t>
          </a:r>
          <a:endParaRPr lang="ru-RU" sz="3100" kern="1200" dirty="0"/>
        </a:p>
      </dsp:txBody>
      <dsp:txXfrm>
        <a:off x="2744577" y="2734746"/>
        <a:ext cx="1984897" cy="4740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32D8DA-763C-4B27-9DE5-1B2DEE5A38A2}">
      <dsp:nvSpPr>
        <dsp:cNvPr id="0" name=""/>
        <dsp:cNvSpPr/>
      </dsp:nvSpPr>
      <dsp:spPr>
        <a:xfrm>
          <a:off x="873658" y="2392486"/>
          <a:ext cx="1015721" cy="871971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boastful</a:t>
          </a:r>
          <a:endParaRPr lang="ru-RU" sz="1600" kern="1200" dirty="0"/>
        </a:p>
      </dsp:txBody>
      <dsp:txXfrm>
        <a:off x="1030966" y="2527531"/>
        <a:ext cx="701105" cy="601881"/>
      </dsp:txXfrm>
    </dsp:sp>
    <dsp:sp modelId="{FE34D3CC-0077-48CD-BCE4-71E2EAF23BB5}">
      <dsp:nvSpPr>
        <dsp:cNvPr id="0" name=""/>
        <dsp:cNvSpPr/>
      </dsp:nvSpPr>
      <dsp:spPr>
        <a:xfrm>
          <a:off x="898065" y="2782499"/>
          <a:ext cx="118281" cy="102119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6AD905-5F26-4DB2-97AA-7328B397AE65}">
      <dsp:nvSpPr>
        <dsp:cNvPr id="0" name=""/>
        <dsp:cNvSpPr/>
      </dsp:nvSpPr>
      <dsp:spPr>
        <a:xfrm>
          <a:off x="0" y="1910528"/>
          <a:ext cx="1015721" cy="871971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alpha val="9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F965AB-28E7-401B-BFD9-278BD160C261}">
      <dsp:nvSpPr>
        <dsp:cNvPr id="0" name=""/>
        <dsp:cNvSpPr/>
      </dsp:nvSpPr>
      <dsp:spPr>
        <a:xfrm>
          <a:off x="695296" y="2666437"/>
          <a:ext cx="118281" cy="102119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DFF512-6FA1-43B1-9353-95544FD589BB}">
      <dsp:nvSpPr>
        <dsp:cNvPr id="0" name=""/>
        <dsp:cNvSpPr/>
      </dsp:nvSpPr>
      <dsp:spPr>
        <a:xfrm>
          <a:off x="1747942" y="1907513"/>
          <a:ext cx="1015721" cy="871971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kern="1200" dirty="0" smtClean="0"/>
            <a:t>shy</a:t>
          </a:r>
          <a:endParaRPr lang="ru-RU" sz="1600" kern="1200" dirty="0" smtClean="0"/>
        </a:p>
      </dsp:txBody>
      <dsp:txXfrm>
        <a:off x="1905250" y="2042558"/>
        <a:ext cx="701105" cy="601881"/>
      </dsp:txXfrm>
    </dsp:sp>
    <dsp:sp modelId="{2A95BEFB-0552-4730-9FEB-4D9C724CF031}">
      <dsp:nvSpPr>
        <dsp:cNvPr id="0" name=""/>
        <dsp:cNvSpPr/>
      </dsp:nvSpPr>
      <dsp:spPr>
        <a:xfrm>
          <a:off x="2446994" y="2661915"/>
          <a:ext cx="118281" cy="102119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39E016-AA32-4D05-B823-674BA3CE9AE4}">
      <dsp:nvSpPr>
        <dsp:cNvPr id="0" name=""/>
        <dsp:cNvSpPr/>
      </dsp:nvSpPr>
      <dsp:spPr>
        <a:xfrm>
          <a:off x="2621600" y="2390602"/>
          <a:ext cx="1015721" cy="871971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0E48D4-232F-4C63-A687-A1ABBF43CE1F}">
      <dsp:nvSpPr>
        <dsp:cNvPr id="0" name=""/>
        <dsp:cNvSpPr/>
      </dsp:nvSpPr>
      <dsp:spPr>
        <a:xfrm>
          <a:off x="2646007" y="2778731"/>
          <a:ext cx="118281" cy="102119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D197ED-5DF0-42A9-9A88-D15AE24988D3}">
      <dsp:nvSpPr>
        <dsp:cNvPr id="0" name=""/>
        <dsp:cNvSpPr/>
      </dsp:nvSpPr>
      <dsp:spPr>
        <a:xfrm>
          <a:off x="873658" y="1428193"/>
          <a:ext cx="1015721" cy="871971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lazy</a:t>
          </a:r>
          <a:endParaRPr lang="ru-RU" sz="1600" kern="1200" dirty="0"/>
        </a:p>
      </dsp:txBody>
      <dsp:txXfrm>
        <a:off x="1030966" y="1563238"/>
        <a:ext cx="701105" cy="601881"/>
      </dsp:txXfrm>
    </dsp:sp>
    <dsp:sp modelId="{ABCDC65A-8706-4142-B1BA-7E03BF73AE9C}">
      <dsp:nvSpPr>
        <dsp:cNvPr id="0" name=""/>
        <dsp:cNvSpPr/>
      </dsp:nvSpPr>
      <dsp:spPr>
        <a:xfrm>
          <a:off x="1565200" y="1440251"/>
          <a:ext cx="118281" cy="102119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AFACD6-F14B-4AD8-B1F0-71F15AFB8FB4}">
      <dsp:nvSpPr>
        <dsp:cNvPr id="0" name=""/>
        <dsp:cNvSpPr/>
      </dsp:nvSpPr>
      <dsp:spPr>
        <a:xfrm>
          <a:off x="1747942" y="943597"/>
          <a:ext cx="1015721" cy="871971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alpha val="9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C7AB06-8710-4014-9CB2-1B5E6DD077A0}">
      <dsp:nvSpPr>
        <dsp:cNvPr id="0" name=""/>
        <dsp:cNvSpPr/>
      </dsp:nvSpPr>
      <dsp:spPr>
        <a:xfrm>
          <a:off x="1776730" y="1329842"/>
          <a:ext cx="118281" cy="102119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F7B165-86C4-4904-BE8B-FB46AF580960}">
      <dsp:nvSpPr>
        <dsp:cNvPr id="0" name=""/>
        <dsp:cNvSpPr/>
      </dsp:nvSpPr>
      <dsp:spPr>
        <a:xfrm>
          <a:off x="2621600" y="1426685"/>
          <a:ext cx="1015721" cy="871971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careless</a:t>
          </a:r>
          <a:endParaRPr lang="ru-RU" sz="1600" kern="1200" dirty="0"/>
        </a:p>
      </dsp:txBody>
      <dsp:txXfrm>
        <a:off x="2778908" y="1561730"/>
        <a:ext cx="701105" cy="601881"/>
      </dsp:txXfrm>
    </dsp:sp>
    <dsp:sp modelId="{FFC53032-0B9D-4C8F-A213-D6E6E1DA88CC}">
      <dsp:nvSpPr>
        <dsp:cNvPr id="0" name=""/>
        <dsp:cNvSpPr/>
      </dsp:nvSpPr>
      <dsp:spPr>
        <a:xfrm>
          <a:off x="3500265" y="1812930"/>
          <a:ext cx="118281" cy="102119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096B9B-0AE4-428B-9E29-98FDDF3505CF}">
      <dsp:nvSpPr>
        <dsp:cNvPr id="0" name=""/>
        <dsp:cNvSpPr/>
      </dsp:nvSpPr>
      <dsp:spPr>
        <a:xfrm>
          <a:off x="3495258" y="1916934"/>
          <a:ext cx="1015721" cy="871971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64C496-A0C8-40FE-9FFC-71628E409E6A}">
      <dsp:nvSpPr>
        <dsp:cNvPr id="0" name=""/>
        <dsp:cNvSpPr/>
      </dsp:nvSpPr>
      <dsp:spPr>
        <a:xfrm>
          <a:off x="3693021" y="1932384"/>
          <a:ext cx="118281" cy="102119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4E614D-40E8-42CB-B560-AF86B11E1294}">
      <dsp:nvSpPr>
        <dsp:cNvPr id="0" name=""/>
        <dsp:cNvSpPr/>
      </dsp:nvSpPr>
      <dsp:spPr>
        <a:xfrm>
          <a:off x="3495258" y="952641"/>
          <a:ext cx="1015721" cy="871971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polite</a:t>
          </a:r>
          <a:endParaRPr lang="ru-RU" sz="1600" kern="1200" dirty="0"/>
        </a:p>
      </dsp:txBody>
      <dsp:txXfrm>
        <a:off x="3652566" y="1087686"/>
        <a:ext cx="701105" cy="601881"/>
      </dsp:txXfrm>
    </dsp:sp>
    <dsp:sp modelId="{51FD4891-3DEE-4717-A113-0932E9248F45}">
      <dsp:nvSpPr>
        <dsp:cNvPr id="0" name=""/>
        <dsp:cNvSpPr/>
      </dsp:nvSpPr>
      <dsp:spPr>
        <a:xfrm>
          <a:off x="4373923" y="1343784"/>
          <a:ext cx="118281" cy="102119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4B2AF2-404D-4690-84FC-04824D61E62A}">
      <dsp:nvSpPr>
        <dsp:cNvPr id="0" name=""/>
        <dsp:cNvSpPr/>
      </dsp:nvSpPr>
      <dsp:spPr>
        <a:xfrm>
          <a:off x="4369542" y="1439497"/>
          <a:ext cx="1015721" cy="871971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alpha val="9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299AE8-968C-4A53-B065-65AC57D0EC63}">
      <dsp:nvSpPr>
        <dsp:cNvPr id="0" name=""/>
        <dsp:cNvSpPr/>
      </dsp:nvSpPr>
      <dsp:spPr>
        <a:xfrm>
          <a:off x="4571685" y="1458716"/>
          <a:ext cx="118281" cy="102119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3C42F0-C63A-4D3C-BEFD-2DC44122E496}">
      <dsp:nvSpPr>
        <dsp:cNvPr id="0" name=""/>
        <dsp:cNvSpPr/>
      </dsp:nvSpPr>
      <dsp:spPr>
        <a:xfrm>
          <a:off x="4369542" y="2401907"/>
          <a:ext cx="1015721" cy="871971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brave</a:t>
          </a:r>
          <a:endParaRPr lang="ru-RU" sz="1600" kern="1200" dirty="0"/>
        </a:p>
      </dsp:txBody>
      <dsp:txXfrm>
        <a:off x="4526850" y="2536952"/>
        <a:ext cx="701105" cy="601881"/>
      </dsp:txXfrm>
    </dsp:sp>
    <dsp:sp modelId="{146C267C-CC58-43C6-AEC0-EE09F2663BFF}">
      <dsp:nvSpPr>
        <dsp:cNvPr id="0" name=""/>
        <dsp:cNvSpPr/>
      </dsp:nvSpPr>
      <dsp:spPr>
        <a:xfrm>
          <a:off x="4570434" y="3165729"/>
          <a:ext cx="118281" cy="102119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8E6B87-C835-428E-B273-203AD97EDE21}">
      <dsp:nvSpPr>
        <dsp:cNvPr id="0" name=""/>
        <dsp:cNvSpPr/>
      </dsp:nvSpPr>
      <dsp:spPr>
        <a:xfrm>
          <a:off x="3495258" y="2879343"/>
          <a:ext cx="1015721" cy="871971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52141A-DA49-4BD4-B90B-9D07879E2CF8}">
      <dsp:nvSpPr>
        <dsp:cNvPr id="0" name=""/>
        <dsp:cNvSpPr/>
      </dsp:nvSpPr>
      <dsp:spPr>
        <a:xfrm>
          <a:off x="4382059" y="3261820"/>
          <a:ext cx="118281" cy="102119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D0BB24-B5E1-448F-B393-99DE49E851DB}">
      <dsp:nvSpPr>
        <dsp:cNvPr id="0" name=""/>
        <dsp:cNvSpPr/>
      </dsp:nvSpPr>
      <dsp:spPr>
        <a:xfrm>
          <a:off x="1747316" y="2873691"/>
          <a:ext cx="1015721" cy="871971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bossy</a:t>
          </a:r>
          <a:endParaRPr lang="ru-RU" sz="1600" kern="1200" dirty="0"/>
        </a:p>
      </dsp:txBody>
      <dsp:txXfrm>
        <a:off x="1904624" y="3008736"/>
        <a:ext cx="701105" cy="601881"/>
      </dsp:txXfrm>
    </dsp:sp>
    <dsp:sp modelId="{88BE849F-808C-4236-8BE0-6678CAA6F7C2}">
      <dsp:nvSpPr>
        <dsp:cNvPr id="0" name=""/>
        <dsp:cNvSpPr/>
      </dsp:nvSpPr>
      <dsp:spPr>
        <a:xfrm>
          <a:off x="1776104" y="3260312"/>
          <a:ext cx="118281" cy="10211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DF9185-B1C4-400F-8D82-516DCDEE03FF}">
      <dsp:nvSpPr>
        <dsp:cNvPr id="0" name=""/>
        <dsp:cNvSpPr/>
      </dsp:nvSpPr>
      <dsp:spPr>
        <a:xfrm>
          <a:off x="873032" y="3358663"/>
          <a:ext cx="1015721" cy="871971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alpha val="9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E24945-2298-4170-852F-99B95C5EEA6D}">
      <dsp:nvSpPr>
        <dsp:cNvPr id="0" name=""/>
        <dsp:cNvSpPr/>
      </dsp:nvSpPr>
      <dsp:spPr>
        <a:xfrm>
          <a:off x="1564574" y="3370722"/>
          <a:ext cx="118281" cy="10211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822F4C-3B61-4CEF-8B5A-FA9E2A7DC5A6}">
      <dsp:nvSpPr>
        <dsp:cNvPr id="0" name=""/>
        <dsp:cNvSpPr/>
      </dsp:nvSpPr>
      <dsp:spPr>
        <a:xfrm>
          <a:off x="5238820" y="2890648"/>
          <a:ext cx="1015721" cy="871971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sociable</a:t>
          </a:r>
          <a:endParaRPr lang="ru-RU" sz="1600" kern="1200" dirty="0"/>
        </a:p>
      </dsp:txBody>
      <dsp:txXfrm>
        <a:off x="5396128" y="3025693"/>
        <a:ext cx="701105" cy="601881"/>
      </dsp:txXfrm>
    </dsp:sp>
    <dsp:sp modelId="{8884611A-914E-4D0B-8EC2-DBB4C46A79E6}">
      <dsp:nvSpPr>
        <dsp:cNvPr id="0" name=""/>
        <dsp:cNvSpPr/>
      </dsp:nvSpPr>
      <dsp:spPr>
        <a:xfrm>
          <a:off x="5440337" y="3654470"/>
          <a:ext cx="118281" cy="10211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C7C280-6CAA-4576-8E7B-FE895D900300}">
      <dsp:nvSpPr>
        <dsp:cNvPr id="0" name=""/>
        <dsp:cNvSpPr/>
      </dsp:nvSpPr>
      <dsp:spPr>
        <a:xfrm>
          <a:off x="4365162" y="3367707"/>
          <a:ext cx="1015721" cy="871971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alpha val="9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781257-8928-49BD-A7F7-24536403CF4E}">
      <dsp:nvSpPr>
        <dsp:cNvPr id="0" name=""/>
        <dsp:cNvSpPr/>
      </dsp:nvSpPr>
      <dsp:spPr>
        <a:xfrm>
          <a:off x="5251962" y="3750561"/>
          <a:ext cx="118281" cy="10211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3C8F33-5968-4588-B611-6C6665BF840B}">
      <dsp:nvSpPr>
        <dsp:cNvPr id="0" name=""/>
        <dsp:cNvSpPr/>
      </dsp:nvSpPr>
      <dsp:spPr>
        <a:xfrm>
          <a:off x="5242575" y="962438"/>
          <a:ext cx="1015721" cy="871971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kind</a:t>
          </a:r>
          <a:endParaRPr lang="ru-RU" sz="1600" kern="1200" dirty="0"/>
        </a:p>
      </dsp:txBody>
      <dsp:txXfrm>
        <a:off x="5399883" y="1097483"/>
        <a:ext cx="701105" cy="601881"/>
      </dsp:txXfrm>
    </dsp:sp>
    <dsp:sp modelId="{3A3BE823-00BE-4E02-9CE2-E4365320364A}">
      <dsp:nvSpPr>
        <dsp:cNvPr id="0" name=""/>
        <dsp:cNvSpPr/>
      </dsp:nvSpPr>
      <dsp:spPr>
        <a:xfrm>
          <a:off x="5945382" y="1728899"/>
          <a:ext cx="118281" cy="10211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44A4A-3421-4CEE-8B36-8ECAFF2FC9D5}">
      <dsp:nvSpPr>
        <dsp:cNvPr id="0" name=""/>
        <dsp:cNvSpPr/>
      </dsp:nvSpPr>
      <dsp:spPr>
        <a:xfrm>
          <a:off x="5242575" y="1924847"/>
          <a:ext cx="1015721" cy="871971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alpha val="9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EE4676-8D0B-412F-90AD-6894BD4F1F09}">
      <dsp:nvSpPr>
        <dsp:cNvPr id="0" name=""/>
        <dsp:cNvSpPr/>
      </dsp:nvSpPr>
      <dsp:spPr>
        <a:xfrm>
          <a:off x="5945382" y="1930123"/>
          <a:ext cx="118281" cy="10211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261350-8928-41B2-9E71-85B78A9B86F6}">
      <dsp:nvSpPr>
        <dsp:cNvPr id="0" name=""/>
        <dsp:cNvSpPr/>
      </dsp:nvSpPr>
      <dsp:spPr>
        <a:xfrm>
          <a:off x="2617845" y="3362432"/>
          <a:ext cx="1015721" cy="871971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honest</a:t>
          </a:r>
          <a:endParaRPr lang="ru-RU" sz="1600" kern="1200" dirty="0"/>
        </a:p>
      </dsp:txBody>
      <dsp:txXfrm>
        <a:off x="2775153" y="3497477"/>
        <a:ext cx="701105" cy="601881"/>
      </dsp:txXfrm>
    </dsp:sp>
    <dsp:sp modelId="{32C0C571-6206-41E3-A141-4B7FB4A883B8}">
      <dsp:nvSpPr>
        <dsp:cNvPr id="0" name=""/>
        <dsp:cNvSpPr/>
      </dsp:nvSpPr>
      <dsp:spPr>
        <a:xfrm>
          <a:off x="2818736" y="4126254"/>
          <a:ext cx="118281" cy="102119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CE815A-813F-4A00-8181-79C0AB0E6BCA}">
      <dsp:nvSpPr>
        <dsp:cNvPr id="0" name=""/>
        <dsp:cNvSpPr/>
      </dsp:nvSpPr>
      <dsp:spPr>
        <a:xfrm>
          <a:off x="1743561" y="3839868"/>
          <a:ext cx="1015721" cy="871971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F729DA-87E1-4233-B61D-2536D43CB30B}">
      <dsp:nvSpPr>
        <dsp:cNvPr id="0" name=""/>
        <dsp:cNvSpPr/>
      </dsp:nvSpPr>
      <dsp:spPr>
        <a:xfrm>
          <a:off x="2630362" y="4222345"/>
          <a:ext cx="118281" cy="102119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882B-F699-4537-BBCB-BA9FD7DD62C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876F-CF08-40E2-B3B8-F90FE73F5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711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882B-F699-4537-BBCB-BA9FD7DD62C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876F-CF08-40E2-B3B8-F90FE73F5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031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882B-F699-4537-BBCB-BA9FD7DD62C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876F-CF08-40E2-B3B8-F90FE73F5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200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882B-F699-4537-BBCB-BA9FD7DD62C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876F-CF08-40E2-B3B8-F90FE73F5031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3871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882B-F699-4537-BBCB-BA9FD7DD62C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876F-CF08-40E2-B3B8-F90FE73F5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5191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882B-F699-4537-BBCB-BA9FD7DD62C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876F-CF08-40E2-B3B8-F90FE73F5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032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882B-F699-4537-BBCB-BA9FD7DD62C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876F-CF08-40E2-B3B8-F90FE73F5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3605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882B-F699-4537-BBCB-BA9FD7DD62C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876F-CF08-40E2-B3B8-F90FE73F5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4655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882B-F699-4537-BBCB-BA9FD7DD62C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876F-CF08-40E2-B3B8-F90FE73F5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777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882B-F699-4537-BBCB-BA9FD7DD62C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876F-CF08-40E2-B3B8-F90FE73F5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521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882B-F699-4537-BBCB-BA9FD7DD62C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876F-CF08-40E2-B3B8-F90FE73F5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835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882B-F699-4537-BBCB-BA9FD7DD62C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876F-CF08-40E2-B3B8-F90FE73F5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519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882B-F699-4537-BBCB-BA9FD7DD62C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876F-CF08-40E2-B3B8-F90FE73F5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290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882B-F699-4537-BBCB-BA9FD7DD62C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876F-CF08-40E2-B3B8-F90FE73F5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960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882B-F699-4537-BBCB-BA9FD7DD62C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876F-CF08-40E2-B3B8-F90FE73F5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191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882B-F699-4537-BBCB-BA9FD7DD62C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876F-CF08-40E2-B3B8-F90FE73F5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380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882B-F699-4537-BBCB-BA9FD7DD62C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876F-CF08-40E2-B3B8-F90FE73F5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242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B7882B-F699-4537-BBCB-BA9FD7DD62C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7A5876F-CF08-40E2-B3B8-F90FE73F5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123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56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98765" y="1146405"/>
            <a:ext cx="11483438" cy="209555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What do the star signs say?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771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err="1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leo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4000" cap="none" dirty="0" smtClean="0">
                <a:latin typeface="Baskerville Old Face" panose="02020602080505020303" pitchFamily="18" charset="0"/>
              </a:rPr>
              <a:t>Leo children are a bit </a:t>
            </a:r>
            <a:r>
              <a:rPr lang="en-US" sz="4000" b="1" u="sng" cap="none" dirty="0" smtClean="0">
                <a:latin typeface="Baskerville Old Face" panose="02020602080505020303" pitchFamily="18" charset="0"/>
              </a:rPr>
              <a:t>boastful</a:t>
            </a:r>
            <a:r>
              <a:rPr lang="en-US" sz="4000" cap="none" dirty="0" smtClean="0">
                <a:latin typeface="Baskerville Old Face" panose="02020602080505020303" pitchFamily="18" charset="0"/>
              </a:rPr>
              <a:t>. They like buying presents for their friends.</a:t>
            </a:r>
            <a:endParaRPr lang="ru-RU" sz="4000" cap="none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275" y="2366963"/>
            <a:ext cx="4565649" cy="3424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82554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149" y="416637"/>
            <a:ext cx="10364451" cy="1596177"/>
          </a:xfrm>
        </p:spPr>
        <p:txBody>
          <a:bodyPr/>
          <a:lstStyle/>
          <a:p>
            <a:r>
              <a:rPr lang="en-US" sz="6000" dirty="0" err="1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virgo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6172200" y="2012814"/>
            <a:ext cx="5105400" cy="3424107"/>
          </a:xfrm>
        </p:spPr>
        <p:txBody>
          <a:bodyPr>
            <a:noAutofit/>
          </a:bodyPr>
          <a:lstStyle/>
          <a:p>
            <a:r>
              <a:rPr lang="en-US" sz="4000" cap="none" dirty="0" smtClean="0">
                <a:latin typeface="Baskerville Old Face" panose="02020602080505020303" pitchFamily="18" charset="0"/>
              </a:rPr>
              <a:t>Virgo children are helpful.  They </a:t>
            </a:r>
            <a:r>
              <a:rPr lang="en-US" sz="4000" b="1" u="sng" cap="none" dirty="0" smtClean="0">
                <a:latin typeface="Baskerville Old Face" panose="02020602080505020303" pitchFamily="18" charset="0"/>
              </a:rPr>
              <a:t>get on well</a:t>
            </a:r>
            <a:r>
              <a:rPr lang="en-US" sz="4000" cap="none" dirty="0" smtClean="0">
                <a:latin typeface="Baskerville Old Face" panose="02020602080505020303" pitchFamily="18" charset="0"/>
              </a:rPr>
              <a:t> with other children. </a:t>
            </a:r>
            <a:r>
              <a:rPr lang="en-US" sz="4000" cap="none" dirty="0" smtClean="0">
                <a:latin typeface="Baskerville Old Face" panose="02020602080505020303" pitchFamily="18" charset="0"/>
              </a:rPr>
              <a:t>They like dancing.</a:t>
            </a:r>
            <a:endParaRPr lang="ru-RU" sz="4000" cap="none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915" y="2350118"/>
            <a:ext cx="3810868" cy="30868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140197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err="1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libra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5682470" y="1963332"/>
            <a:ext cx="5105400" cy="3424107"/>
          </a:xfrm>
        </p:spPr>
        <p:txBody>
          <a:bodyPr>
            <a:normAutofit/>
          </a:bodyPr>
          <a:lstStyle/>
          <a:p>
            <a:r>
              <a:rPr lang="en-US" sz="4400" cap="none" dirty="0" smtClean="0">
                <a:latin typeface="Baskerville Old Face" panose="02020602080505020303" pitchFamily="18" charset="0"/>
              </a:rPr>
              <a:t>Libra children are </a:t>
            </a:r>
            <a:r>
              <a:rPr lang="en-US" sz="4400" b="1" u="sng" cap="none" dirty="0" smtClean="0">
                <a:latin typeface="Baskerville Old Face" panose="02020602080505020303" pitchFamily="18" charset="0"/>
              </a:rPr>
              <a:t>sociable</a:t>
            </a:r>
            <a:r>
              <a:rPr lang="en-US" sz="4400" cap="none" dirty="0" smtClean="0">
                <a:latin typeface="Baskerville Old Face" panose="02020602080505020303" pitchFamily="18" charset="0"/>
              </a:rPr>
              <a:t> and </a:t>
            </a:r>
            <a:r>
              <a:rPr lang="en-US" sz="4400" b="1" u="sng" cap="none" dirty="0" smtClean="0">
                <a:latin typeface="Baskerville Old Face" panose="02020602080505020303" pitchFamily="18" charset="0"/>
              </a:rPr>
              <a:t>kind</a:t>
            </a:r>
            <a:r>
              <a:rPr lang="en-US" sz="4400" cap="none" dirty="0" smtClean="0">
                <a:latin typeface="Baskerville Old Face" panose="02020602080505020303" pitchFamily="18" charset="0"/>
              </a:rPr>
              <a:t>.  They are interested in history</a:t>
            </a:r>
            <a:r>
              <a:rPr lang="en-US" sz="4400" dirty="0" smtClean="0">
                <a:latin typeface="Baskerville Old Face" panose="02020602080505020303" pitchFamily="18" charset="0"/>
              </a:rPr>
              <a:t>.</a:t>
            </a:r>
            <a:endParaRPr lang="ru-RU" sz="4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1" t="3855" r="3045" b="4321"/>
          <a:stretch/>
        </p:blipFill>
        <p:spPr>
          <a:xfrm>
            <a:off x="1316827" y="1963332"/>
            <a:ext cx="3875287" cy="38476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70503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err="1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scorpio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6172826" y="2214694"/>
            <a:ext cx="5105400" cy="3424107"/>
          </a:xfrm>
        </p:spPr>
        <p:txBody>
          <a:bodyPr>
            <a:normAutofit/>
          </a:bodyPr>
          <a:lstStyle/>
          <a:p>
            <a:r>
              <a:rPr lang="en-US" sz="4400" cap="none" dirty="0" smtClean="0">
                <a:latin typeface="Baskerville Old Face" panose="02020602080505020303" pitchFamily="18" charset="0"/>
              </a:rPr>
              <a:t>Scorpio children are </a:t>
            </a:r>
            <a:r>
              <a:rPr lang="en-US" sz="4400" b="1" u="sng" cap="none" dirty="0" smtClean="0">
                <a:latin typeface="Baskerville Old Face" panose="02020602080505020303" pitchFamily="18" charset="0"/>
              </a:rPr>
              <a:t>brave</a:t>
            </a:r>
            <a:r>
              <a:rPr lang="en-US" sz="4400" cap="none" dirty="0" smtClean="0">
                <a:latin typeface="Baskerville Old Face" panose="02020602080505020303" pitchFamily="18" charset="0"/>
              </a:rPr>
              <a:t>.  They are really good </a:t>
            </a:r>
            <a:r>
              <a:rPr lang="en-US" sz="4400" cap="none" dirty="0" smtClean="0">
                <a:latin typeface="Baskerville Old Face" panose="02020602080505020303" pitchFamily="18" charset="0"/>
              </a:rPr>
              <a:t>at designing</a:t>
            </a:r>
            <a:r>
              <a:rPr lang="en-US" sz="4400" cap="none" dirty="0" smtClean="0">
                <a:latin typeface="Baskerville Old Face" panose="02020602080505020303" pitchFamily="18" charset="0"/>
              </a:rPr>
              <a:t>.</a:t>
            </a:r>
            <a:endParaRPr lang="ru-RU" sz="4400" cap="none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" t="5816" r="-3015" b="12303"/>
          <a:stretch/>
        </p:blipFill>
        <p:spPr>
          <a:xfrm>
            <a:off x="1323664" y="1971303"/>
            <a:ext cx="4507120" cy="3959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57939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err="1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sagittarius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000" cap="none" dirty="0" smtClean="0">
                <a:latin typeface="Baskerville Old Face" panose="02020602080505020303" pitchFamily="18" charset="0"/>
              </a:rPr>
              <a:t>Sagittarius children are friendly, but </a:t>
            </a:r>
            <a:r>
              <a:rPr lang="en-US" sz="4000" b="1" u="sng" cap="none" dirty="0" smtClean="0">
                <a:latin typeface="Baskerville Old Face" panose="02020602080505020303" pitchFamily="18" charset="0"/>
              </a:rPr>
              <a:t>careless</a:t>
            </a:r>
            <a:r>
              <a:rPr lang="en-US" sz="4000" cap="none" dirty="0" smtClean="0">
                <a:latin typeface="Baskerville Old Face" panose="02020602080505020303" pitchFamily="18" charset="0"/>
              </a:rPr>
              <a:t>.  They always </a:t>
            </a:r>
            <a:r>
              <a:rPr lang="en-US" sz="4000" b="1" u="sng" cap="none" dirty="0" smtClean="0">
                <a:latin typeface="Baskerville Old Face" panose="02020602080505020303" pitchFamily="18" charset="0"/>
              </a:rPr>
              <a:t>tell the truth</a:t>
            </a:r>
            <a:r>
              <a:rPr lang="en-US" sz="4000" cap="none" dirty="0" smtClean="0">
                <a:latin typeface="Baskerville Old Face" panose="02020602080505020303" pitchFamily="18" charset="0"/>
              </a:rPr>
              <a:t>. They enjoy playing sports.</a:t>
            </a:r>
            <a:endParaRPr lang="ru-RU" sz="4000" cap="none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099" y="2366963"/>
            <a:ext cx="4312002" cy="3424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247623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6269" y="131629"/>
            <a:ext cx="10364451" cy="1596177"/>
          </a:xfrm>
        </p:spPr>
        <p:txBody>
          <a:bodyPr/>
          <a:lstStyle/>
          <a:p>
            <a:r>
              <a:rPr lang="en-US" cap="none" dirty="0" smtClean="0">
                <a:solidFill>
                  <a:schemeClr val="accent6">
                    <a:lumMod val="50000"/>
                  </a:schemeClr>
                </a:solidFill>
                <a:latin typeface="Arial Rounded MT Bold" panose="020F0704030504030204" pitchFamily="34" charset="0"/>
              </a:rPr>
              <a:t>Write the words in the right columns:</a:t>
            </a:r>
            <a:endParaRPr lang="ru-RU" cap="none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29717767"/>
              </p:ext>
            </p:extLst>
          </p:nvPr>
        </p:nvGraphicFramePr>
        <p:xfrm>
          <a:off x="6388926" y="1520043"/>
          <a:ext cx="5177640" cy="4583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255149329"/>
              </p:ext>
            </p:extLst>
          </p:nvPr>
        </p:nvGraphicFramePr>
        <p:xfrm>
          <a:off x="273132" y="1202563"/>
          <a:ext cx="6258297" cy="5655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0559137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297884"/>
            <a:ext cx="10364451" cy="1596177"/>
          </a:xfrm>
        </p:spPr>
        <p:txBody>
          <a:bodyPr/>
          <a:lstStyle/>
          <a:p>
            <a:r>
              <a:rPr lang="en-US" cap="none" dirty="0" smtClean="0">
                <a:solidFill>
                  <a:schemeClr val="accent6">
                    <a:lumMod val="50000"/>
                  </a:schemeClr>
                </a:solidFill>
                <a:latin typeface="Arial Rounded MT Bold" panose="020F0704030504030204" pitchFamily="34" charset="0"/>
              </a:rPr>
              <a:t>What are they like?</a:t>
            </a:r>
            <a:endParaRPr lang="ru-RU" cap="none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674422"/>
            <a:ext cx="10363826" cy="4655126"/>
          </a:xfrm>
        </p:spPr>
        <p:txBody>
          <a:bodyPr>
            <a:normAutofit lnSpcReduction="10000"/>
          </a:bodyPr>
          <a:lstStyle/>
          <a:p>
            <a:r>
              <a:rPr lang="en-US" cap="none" dirty="0" smtClean="0"/>
              <a:t>Jane is nervous when she meets and talks to other people. She is ____________.</a:t>
            </a:r>
          </a:p>
          <a:p>
            <a:r>
              <a:rPr lang="en-US" cap="none" dirty="0" smtClean="0"/>
              <a:t>Mark has got good manners. He is really __________.</a:t>
            </a:r>
          </a:p>
          <a:p>
            <a:r>
              <a:rPr lang="en-US" cap="none" dirty="0" smtClean="0"/>
              <a:t>Jeremy enjoys telling other children what to do. He’s so ____________!</a:t>
            </a:r>
          </a:p>
          <a:p>
            <a:r>
              <a:rPr lang="en-US" cap="none" dirty="0" smtClean="0"/>
              <a:t>Amy always tells the truth. She’s ________________ with her friends.</a:t>
            </a:r>
          </a:p>
          <a:p>
            <a:r>
              <a:rPr lang="en-US" cap="none" dirty="0" smtClean="0"/>
              <a:t>Kate often helps her classmates to do their homework. She  is really _____________.</a:t>
            </a:r>
          </a:p>
          <a:p>
            <a:r>
              <a:rPr lang="en-US" cap="none" dirty="0" smtClean="0"/>
              <a:t>Drake’s bedroom isn’t usually clean and tidy. He’s so ___________!</a:t>
            </a:r>
          </a:p>
          <a:p>
            <a:r>
              <a:rPr lang="en-US" cap="none" dirty="0" smtClean="0"/>
              <a:t>Clair has got lots of friends, and she talks to them on the phone a lot. She’s ____________.</a:t>
            </a:r>
          </a:p>
          <a:p>
            <a:r>
              <a:rPr lang="en-US" cap="none" dirty="0" smtClean="0"/>
              <a:t>My older brother enjoys extreme sports. He’s ___________ .</a:t>
            </a:r>
          </a:p>
          <a:p>
            <a:r>
              <a:rPr lang="en-US" cap="none" dirty="0" smtClean="0"/>
              <a:t>Jason can talk about his achievements for hours. He’s so _____________!</a:t>
            </a:r>
          </a:p>
          <a:p>
            <a:r>
              <a:rPr lang="en-US" cap="none" dirty="0" smtClean="0"/>
              <a:t>Our mom is really _____________ - she cares about the others.</a:t>
            </a:r>
            <a:endParaRPr lang="ru-RU" cap="none" dirty="0"/>
          </a:p>
        </p:txBody>
      </p:sp>
    </p:spTree>
    <p:extLst>
      <p:ext uri="{BB962C8B-B14F-4D97-AF65-F5344CB8AC3E}">
        <p14:creationId xmlns:p14="http://schemas.microsoft.com/office/powerpoint/2010/main" val="3330451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When is your birthday?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0" y="1751394"/>
            <a:ext cx="10331532" cy="4155459"/>
          </a:xfrm>
        </p:spPr>
      </p:pic>
    </p:spTree>
    <p:extLst>
      <p:ext uri="{BB962C8B-B14F-4D97-AF65-F5344CB8AC3E}">
        <p14:creationId xmlns:p14="http://schemas.microsoft.com/office/powerpoint/2010/main" val="3783731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err="1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capricorn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75" y="2214694"/>
            <a:ext cx="4594104" cy="34440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4000" cap="none" dirty="0" smtClean="0">
                <a:latin typeface="Baskerville Old Face" panose="02020602080505020303" pitchFamily="18" charset="0"/>
              </a:rPr>
              <a:t>Capricorn children are </a:t>
            </a:r>
            <a:r>
              <a:rPr lang="en-US" sz="4000" b="1" u="sng" cap="none" dirty="0" smtClean="0">
                <a:latin typeface="Baskerville Old Face" panose="02020602080505020303" pitchFamily="18" charset="0"/>
              </a:rPr>
              <a:t>sociable</a:t>
            </a:r>
            <a:r>
              <a:rPr lang="en-US" sz="4000" cap="none" dirty="0" smtClean="0">
                <a:latin typeface="Baskerville Old Face" panose="02020602080505020303" pitchFamily="18" charset="0"/>
              </a:rPr>
              <a:t>. They work hard and have a lot of friends.</a:t>
            </a:r>
            <a:endParaRPr lang="ru-RU" sz="4000" cap="none" dirty="0"/>
          </a:p>
        </p:txBody>
      </p:sp>
    </p:spTree>
    <p:extLst>
      <p:ext uri="{BB962C8B-B14F-4D97-AF65-F5344CB8AC3E}">
        <p14:creationId xmlns:p14="http://schemas.microsoft.com/office/powerpoint/2010/main" val="3239282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err="1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aQUARIUS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4400" cap="none" dirty="0" smtClean="0">
                <a:latin typeface="Baskerville Old Face" panose="02020602080505020303" pitchFamily="18" charset="0"/>
              </a:rPr>
              <a:t>Aquarius children are </a:t>
            </a:r>
            <a:r>
              <a:rPr lang="en-US" sz="4400" b="1" u="sng" cap="none" dirty="0" smtClean="0">
                <a:latin typeface="Baskerville Old Face" panose="02020602080505020303" pitchFamily="18" charset="0"/>
              </a:rPr>
              <a:t>cheerful</a:t>
            </a:r>
            <a:r>
              <a:rPr lang="en-US" sz="4400" cap="none" dirty="0" smtClean="0">
                <a:latin typeface="Baskerville Old Face" panose="02020602080505020303" pitchFamily="18" charset="0"/>
              </a:rPr>
              <a:t> and </a:t>
            </a:r>
            <a:r>
              <a:rPr lang="en-US" sz="4400" b="1" u="sng" cap="none" dirty="0" smtClean="0">
                <a:latin typeface="Baskerville Old Face" panose="02020602080505020303" pitchFamily="18" charset="0"/>
              </a:rPr>
              <a:t>clever</a:t>
            </a:r>
            <a:r>
              <a:rPr lang="en-US" sz="4400" cap="none" dirty="0" smtClean="0">
                <a:latin typeface="Baskerville Old Face" panose="02020602080505020303" pitchFamily="18" charset="0"/>
              </a:rPr>
              <a:t>. They like reading books.</a:t>
            </a:r>
            <a:endParaRPr lang="ru-RU" sz="4400" cap="none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8" b="25324"/>
          <a:stretch/>
        </p:blipFill>
        <p:spPr>
          <a:xfrm>
            <a:off x="913774" y="2116760"/>
            <a:ext cx="4869214" cy="3924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1482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err="1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pISCES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4400" cap="none" dirty="0" smtClean="0">
                <a:latin typeface="Baskerville Old Face" panose="02020602080505020303" pitchFamily="18" charset="0"/>
              </a:rPr>
              <a:t>Pisces children are </a:t>
            </a:r>
            <a:r>
              <a:rPr lang="en-US" sz="4400" b="1" u="sng" cap="none" dirty="0" smtClean="0">
                <a:latin typeface="Baskerville Old Face" panose="02020602080505020303" pitchFamily="18" charset="0"/>
              </a:rPr>
              <a:t>kind</a:t>
            </a:r>
            <a:r>
              <a:rPr lang="en-US" sz="4400" cap="none" dirty="0" smtClean="0">
                <a:latin typeface="Baskerville Old Face" panose="02020602080505020303" pitchFamily="18" charset="0"/>
              </a:rPr>
              <a:t> and </a:t>
            </a:r>
            <a:r>
              <a:rPr lang="en-US" sz="4400" b="1" u="sng" cap="none" dirty="0" smtClean="0">
                <a:latin typeface="Baskerville Old Face" panose="02020602080505020303" pitchFamily="18" charset="0"/>
              </a:rPr>
              <a:t>polite</a:t>
            </a:r>
            <a:r>
              <a:rPr lang="en-US" sz="4400" cap="none" dirty="0" smtClean="0">
                <a:latin typeface="Baskerville Old Face" panose="02020602080505020303" pitchFamily="18" charset="0"/>
              </a:rPr>
              <a:t>, but a bit </a:t>
            </a:r>
            <a:r>
              <a:rPr lang="en-US" sz="4400" b="1" u="sng" cap="none" dirty="0" smtClean="0">
                <a:latin typeface="Baskerville Old Face" panose="02020602080505020303" pitchFamily="18" charset="0"/>
              </a:rPr>
              <a:t>lazy</a:t>
            </a:r>
            <a:r>
              <a:rPr lang="en-US" sz="4400" cap="none" dirty="0" smtClean="0">
                <a:latin typeface="Baskerville Old Face" panose="02020602080505020303" pitchFamily="18" charset="0"/>
              </a:rPr>
              <a:t>. They are good at art.</a:t>
            </a:r>
            <a:endParaRPr lang="ru-RU" sz="4400" cap="none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45" y="2214694"/>
            <a:ext cx="5118266" cy="330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45840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err="1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aRIES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4400" cap="none" dirty="0" smtClean="0">
                <a:latin typeface="Baskerville Old Face" panose="02020602080505020303" pitchFamily="18" charset="0"/>
              </a:rPr>
              <a:t>Aries children are a little </a:t>
            </a:r>
            <a:r>
              <a:rPr lang="en-US" sz="4400" b="1" u="sng" cap="none" dirty="0" smtClean="0">
                <a:latin typeface="Baskerville Old Face" panose="02020602080505020303" pitchFamily="18" charset="0"/>
              </a:rPr>
              <a:t>bossy</a:t>
            </a:r>
            <a:r>
              <a:rPr lang="en-US" sz="4400" cap="none" dirty="0" smtClean="0">
                <a:latin typeface="Baskerville Old Face" panose="02020602080505020303" pitchFamily="18" charset="0"/>
              </a:rPr>
              <a:t>. They like doing experiments</a:t>
            </a:r>
            <a:r>
              <a:rPr lang="en-US" sz="4400" dirty="0" smtClean="0">
                <a:latin typeface="Baskerville Old Face" panose="02020602080505020303" pitchFamily="18" charset="0"/>
              </a:rPr>
              <a:t>. </a:t>
            </a:r>
            <a:endParaRPr lang="ru-RU" sz="4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84" t="5169" r="28591" b="41449"/>
          <a:stretch/>
        </p:blipFill>
        <p:spPr>
          <a:xfrm>
            <a:off x="1151907" y="2214694"/>
            <a:ext cx="4404420" cy="3473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64392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452262"/>
            <a:ext cx="10364451" cy="1596177"/>
          </a:xfrm>
        </p:spPr>
        <p:txBody>
          <a:bodyPr/>
          <a:lstStyle/>
          <a:p>
            <a:r>
              <a:rPr lang="en-US" sz="6000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Taurus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6096000" y="1903954"/>
            <a:ext cx="5105400" cy="3424107"/>
          </a:xfrm>
        </p:spPr>
        <p:txBody>
          <a:bodyPr>
            <a:noAutofit/>
          </a:bodyPr>
          <a:lstStyle/>
          <a:p>
            <a:r>
              <a:rPr lang="en-US" sz="4000" cap="none" dirty="0" smtClean="0">
                <a:latin typeface="Baskerville Old Face" panose="02020602080505020303" pitchFamily="18" charset="0"/>
              </a:rPr>
              <a:t>Taurus children are </a:t>
            </a:r>
            <a:r>
              <a:rPr lang="en-US" sz="4000" b="1" u="sng" cap="none" dirty="0" smtClean="0">
                <a:latin typeface="Baskerville Old Face" panose="02020602080505020303" pitchFamily="18" charset="0"/>
              </a:rPr>
              <a:t>helpful</a:t>
            </a:r>
            <a:r>
              <a:rPr lang="en-US" sz="4000" cap="none" dirty="0" smtClean="0">
                <a:latin typeface="Baskerville Old Face" panose="02020602080505020303" pitchFamily="18" charset="0"/>
              </a:rPr>
              <a:t>. You can always </a:t>
            </a:r>
            <a:r>
              <a:rPr lang="en-US" sz="4000" b="1" u="sng" cap="none" dirty="0" smtClean="0">
                <a:latin typeface="Baskerville Old Face" panose="02020602080505020303" pitchFamily="18" charset="0"/>
              </a:rPr>
              <a:t>trust</a:t>
            </a:r>
            <a:r>
              <a:rPr lang="en-US" sz="4000" b="1" cap="none" dirty="0" smtClean="0">
                <a:latin typeface="Baskerville Old Face" panose="02020602080505020303" pitchFamily="18" charset="0"/>
              </a:rPr>
              <a:t> </a:t>
            </a:r>
            <a:r>
              <a:rPr lang="en-US" sz="4000" cap="none" dirty="0" smtClean="0">
                <a:latin typeface="Baskerville Old Face" panose="02020602080505020303" pitchFamily="18" charset="0"/>
              </a:rPr>
              <a:t>them. They like working in the garden.</a:t>
            </a:r>
            <a:endParaRPr lang="ru-RU" sz="4000" cap="none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048439"/>
            <a:ext cx="5105400" cy="34629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00981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428512"/>
            <a:ext cx="10364451" cy="1596177"/>
          </a:xfrm>
        </p:spPr>
        <p:txBody>
          <a:bodyPr/>
          <a:lstStyle/>
          <a:p>
            <a:r>
              <a:rPr lang="en-US" sz="6000" dirty="0" err="1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gemini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6172826" y="2024689"/>
            <a:ext cx="5105400" cy="3424107"/>
          </a:xfrm>
        </p:spPr>
        <p:txBody>
          <a:bodyPr>
            <a:noAutofit/>
          </a:bodyPr>
          <a:lstStyle/>
          <a:p>
            <a:r>
              <a:rPr lang="en-US" sz="4000" cap="none" dirty="0" smtClean="0">
                <a:latin typeface="Baskerville Old Face" panose="02020602080505020303" pitchFamily="18" charset="0"/>
              </a:rPr>
              <a:t>Gemini children are funny and </a:t>
            </a:r>
            <a:r>
              <a:rPr lang="en-US" sz="4000" b="1" u="sng" cap="none" dirty="0" smtClean="0">
                <a:latin typeface="Baskerville Old Face" panose="02020602080505020303" pitchFamily="18" charset="0"/>
              </a:rPr>
              <a:t>talkative</a:t>
            </a:r>
            <a:r>
              <a:rPr lang="en-US" sz="4000" cap="none" dirty="0" smtClean="0">
                <a:latin typeface="Baskerville Old Face" panose="02020602080505020303" pitchFamily="18" charset="0"/>
              </a:rPr>
              <a:t>. They like travelling and chatting with their friends.</a:t>
            </a:r>
            <a:endParaRPr lang="ru-RU" sz="4000" cap="none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536" y="1821976"/>
            <a:ext cx="3943195" cy="3945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89612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cancer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4000" cap="none" dirty="0" smtClean="0">
                <a:latin typeface="Baskerville Old Face" panose="02020602080505020303" pitchFamily="18" charset="0"/>
              </a:rPr>
              <a:t>Cancer children are </a:t>
            </a:r>
            <a:r>
              <a:rPr lang="en-US" sz="4000" b="1" u="sng" cap="none" dirty="0" smtClean="0">
                <a:latin typeface="Baskerville Old Face" panose="02020602080505020303" pitchFamily="18" charset="0"/>
              </a:rPr>
              <a:t>honest</a:t>
            </a:r>
            <a:r>
              <a:rPr lang="en-US" sz="4000" cap="none" dirty="0" smtClean="0">
                <a:latin typeface="Baskerville Old Face" panose="02020602080505020303" pitchFamily="18" charset="0"/>
              </a:rPr>
              <a:t> and a bit </a:t>
            </a:r>
            <a:r>
              <a:rPr lang="en-US" sz="4000" b="1" u="sng" cap="none" dirty="0" smtClean="0">
                <a:latin typeface="Baskerville Old Face" panose="02020602080505020303" pitchFamily="18" charset="0"/>
              </a:rPr>
              <a:t>shy</a:t>
            </a:r>
            <a:r>
              <a:rPr lang="en-US" sz="4000" cap="none" dirty="0" smtClean="0">
                <a:latin typeface="Baskerville Old Face" panose="02020602080505020303" pitchFamily="18" charset="0"/>
              </a:rPr>
              <a:t>. They like reading books.</a:t>
            </a:r>
            <a:endParaRPr lang="ru-RU" sz="4000" cap="none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368939"/>
            <a:ext cx="5105400" cy="3420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16614162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177</TotalTime>
  <Words>378</Words>
  <Application>Microsoft Office PowerPoint</Application>
  <PresentationFormat>Широкоэкранный</PresentationFormat>
  <Paragraphs>60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Arial Rounded MT Bold</vt:lpstr>
      <vt:lpstr>Baskerville Old Face</vt:lpstr>
      <vt:lpstr>Tw Cen MT</vt:lpstr>
      <vt:lpstr>Капля</vt:lpstr>
      <vt:lpstr>What do the star signs say?</vt:lpstr>
      <vt:lpstr>When is your birthday?</vt:lpstr>
      <vt:lpstr>capricorn</vt:lpstr>
      <vt:lpstr>aQUARIUS</vt:lpstr>
      <vt:lpstr>pISCES</vt:lpstr>
      <vt:lpstr>aRIES</vt:lpstr>
      <vt:lpstr>Taurus</vt:lpstr>
      <vt:lpstr>gemini</vt:lpstr>
      <vt:lpstr>cancer</vt:lpstr>
      <vt:lpstr>leo</vt:lpstr>
      <vt:lpstr>virgo</vt:lpstr>
      <vt:lpstr>libra</vt:lpstr>
      <vt:lpstr>scorpio</vt:lpstr>
      <vt:lpstr>sagittarius</vt:lpstr>
      <vt:lpstr>Write the words in the right columns:</vt:lpstr>
      <vt:lpstr>What are they like?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 the star signs say?</dc:title>
  <dc:creator>Пользователь Windows</dc:creator>
  <cp:lastModifiedBy>Пользователь Windows</cp:lastModifiedBy>
  <cp:revision>16</cp:revision>
  <dcterms:created xsi:type="dcterms:W3CDTF">2018-05-02T19:01:41Z</dcterms:created>
  <dcterms:modified xsi:type="dcterms:W3CDTF">2018-05-03T20:40:53Z</dcterms:modified>
</cp:coreProperties>
</file>