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16954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685800"/>
            <a:ext cx="49339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81200"/>
            <a:ext cx="3314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1100" y="1981200"/>
            <a:ext cx="3314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No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685800"/>
            <a:ext cx="670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81200"/>
            <a:ext cx="6781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CC"/>
                </a:solidFill>
              </a:defRPr>
            </a:lvl1pPr>
          </a:lstStyle>
          <a:p>
            <a:fld id="{B4417A1E-EB63-43F0-B23F-3A57B7DE67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CC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CC"/>
                </a:solidFill>
              </a:defRPr>
            </a:lvl1pPr>
          </a:lstStyle>
          <a:p>
            <a:fld id="{2949B214-A583-4240-9C53-37823AC193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тец Сергий\Pictures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589240"/>
            <a:ext cx="71326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110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тец Сергий\Pictures\347456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7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611726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Свято-Успенский мужской монастырь Далматово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372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Отец Сергий\Pictures\800px-Our_Lady_Dalmatskay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1152" y="602128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святыня Свято-Успенского монастыря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Икона Успения Пресвятой Богородицы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78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тец Сергий\Pictures\Место_обретения_мощей_св._Далмата_Исетског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0504" y="582007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обретения мощей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Далмата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86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тец Сергий\Pictures\53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6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6078487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Рака с мощами преподобного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Дамата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Исетского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209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тец Сергий\Pictures\1024px-Gorskii_04659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5790305"/>
            <a:ext cx="586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Кольчуга и шлем преподобного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Далмата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71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3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40</TotalTime>
  <Words>31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Тема13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Отец Сергий</dc:creator>
  <cp:lastModifiedBy>Отец Сергий</cp:lastModifiedBy>
  <cp:revision>5</cp:revision>
  <dcterms:created xsi:type="dcterms:W3CDTF">2018-02-06T01:59:40Z</dcterms:created>
  <dcterms:modified xsi:type="dcterms:W3CDTF">2018-02-06T02:39:48Z</dcterms:modified>
</cp:coreProperties>
</file>