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6" r:id="rId2"/>
    <p:sldId id="256" r:id="rId3"/>
    <p:sldId id="257" r:id="rId4"/>
    <p:sldId id="258" r:id="rId5"/>
    <p:sldId id="269" r:id="rId6"/>
    <p:sldId id="267" r:id="rId7"/>
    <p:sldId id="270" r:id="rId8"/>
    <p:sldId id="261" r:id="rId9"/>
    <p:sldId id="271" r:id="rId10"/>
    <p:sldId id="260" r:id="rId11"/>
    <p:sldId id="259" r:id="rId12"/>
    <p:sldId id="273" r:id="rId13"/>
    <p:sldId id="262" r:id="rId14"/>
    <p:sldId id="263" r:id="rId15"/>
    <p:sldId id="264" r:id="rId16"/>
    <p:sldId id="268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4" autoAdjust="0"/>
    <p:restoredTop sz="94660"/>
  </p:normalViewPr>
  <p:slideViewPr>
    <p:cSldViewPr>
      <p:cViewPr varScale="1">
        <p:scale>
          <a:sx n="86" d="100"/>
          <a:sy n="86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53FE0-FF7E-4986-8B71-84B4231641E3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F7791-F381-42E6-865C-BF6987062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404" y="1052736"/>
            <a:ext cx="82766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 русского языка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 класс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486916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Кузнецова Екатерина Валерьевна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ГБОУ школа 536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10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Олимпиадная минутка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http://3.bp.blogspot.com/-zSD0d8EyKws/Tau9TiP1NGI/AAAAAAAAAWM/I9aDKslaA64/s320/55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12776"/>
            <a:ext cx="3550895" cy="4940375"/>
          </a:xfrm>
          <a:prstGeom prst="rect">
            <a:avLst/>
          </a:prstGeom>
          <a:noFill/>
        </p:spPr>
      </p:pic>
      <p:sp>
        <p:nvSpPr>
          <p:cNvPr id="23554" name="AutoShape 2" descr="https://img-fotki.yandex.ru/get/4006/marya-foygl.3/0_195d8_ca6602dd_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0_195d8_ca6602dd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3140967"/>
            <a:ext cx="1152128" cy="18191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Даны существительные — названия блюд: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мороженое, жаркое, горячее,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сладкое, первое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Сколько из них по произношению и написанию совпадает со словами других частей речи?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(А) одно; (Б) два; (В) три; (Г) четыре; (Д) пять.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012160" y="3717032"/>
            <a:ext cx="2304256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://3.bp.blogspot.com/-zSD0d8EyKws/Tau9TiP1NGI/AAAAAAAAAWM/I9aDKslaA64/s320/555-1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509120"/>
            <a:ext cx="1614686" cy="2246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5085184"/>
            <a:ext cx="4052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6-7 классы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7" name="Picture 8" descr="http://mirfactov.com/wp-content/uploads/514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2278" cy="612068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339752" y="4653136"/>
            <a:ext cx="5472608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Жарко́е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— мясное блюдо. Фактически — жареное мясо.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18" grpId="0" animBg="1"/>
      <p:bldP spid="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ad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2060848"/>
            <a:ext cx="2304256" cy="1659065"/>
          </a:xfrm>
          <a:prstGeom prst="rect">
            <a:avLst/>
          </a:prstGeom>
        </p:spPr>
      </p:pic>
      <p:pic>
        <p:nvPicPr>
          <p:cNvPr id="3" name="Picture 4" descr="http://smarteda.net/wp-content/uploads/2016/11/kurit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348880"/>
            <a:ext cx="2160240" cy="1375353"/>
          </a:xfrm>
          <a:prstGeom prst="rect">
            <a:avLst/>
          </a:prstGeom>
          <a:noFill/>
        </p:spPr>
      </p:pic>
      <p:pic>
        <p:nvPicPr>
          <p:cNvPr id="4" name="Picture 2" descr="http://www.images.lesyadraw.ru/2014/05/kak_narisovat_morogennoe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204864"/>
            <a:ext cx="2411760" cy="14841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124744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мороженое,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горячее, сладкое</a:t>
            </a:r>
            <a:endParaRPr lang="ru-RU" sz="4400" dirty="0"/>
          </a:p>
        </p:txBody>
      </p:sp>
      <p:sp>
        <p:nvSpPr>
          <p:cNvPr id="8" name="5-конечная звезда 7">
            <a:hlinkClick r:id="rId5" action="ppaction://hlinksldjump"/>
          </p:cNvPr>
          <p:cNvSpPr/>
          <p:nvPr/>
        </p:nvSpPr>
        <p:spPr>
          <a:xfrm>
            <a:off x="323528" y="6165304"/>
            <a:ext cx="432048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700808"/>
            <a:ext cx="8748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сказке Алексея Толст       Буратино узнаёт тайну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золот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ключика.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492896"/>
            <a:ext cx="720080" cy="43204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916832"/>
            <a:ext cx="720080" cy="43204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499992" y="2276872"/>
            <a:ext cx="894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1700808"/>
            <a:ext cx="894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620688"/>
            <a:ext cx="6625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Алексей Николаевич Толстой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836712"/>
            <a:ext cx="648072" cy="43204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AutoShape 2" descr="https://www.friendship.com.ru/tales/tales-tolstoy/i/zolotoy-kluchik_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zolotoy-kluchik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140968"/>
            <a:ext cx="5044020" cy="3442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10" grpId="0"/>
      <p:bldP spid="7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Русский народ создал русский язык, яркий, как радуга после весеннего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ливня, меткий, как стрелы, певучий и богатый, как песня над колыбелью.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Tolstoy.jpg"/>
          <p:cNvPicPr>
            <a:picLocks noChangeAspect="1"/>
          </p:cNvPicPr>
          <p:nvPr/>
        </p:nvPicPr>
        <p:blipFill>
          <a:blip r:embed="rId2" cstate="print"/>
          <a:srcRect b="13744"/>
          <a:stretch>
            <a:fillRect/>
          </a:stretch>
        </p:blipFill>
        <p:spPr>
          <a:xfrm>
            <a:off x="5796136" y="2735570"/>
            <a:ext cx="2711871" cy="3213709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22912" y="5661248"/>
            <a:ext cx="5221088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Алексе́й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Толсто́й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29 декабря 1882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 —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23 февраля 1945)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языка (какого?) русского, яркого, меткого, певучего, богатого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496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русский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404664"/>
            <a:ext cx="720080" cy="36004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60232" y="404664"/>
            <a:ext cx="720080" cy="36004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980728"/>
            <a:ext cx="720080" cy="36004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980728"/>
            <a:ext cx="720080" cy="36004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980728"/>
            <a:ext cx="720080" cy="36004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260648"/>
            <a:ext cx="8820472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Знание – это клад,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а умение учиться – </a:t>
            </a: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ключ 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нему.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6627" name="Picture 3" descr="http://gif-kartinki.ru/zoloto/zolotaya-kartinka_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4857750" cy="4857751"/>
          </a:xfrm>
          <a:prstGeom prst="rect">
            <a:avLst/>
          </a:prstGeom>
          <a:noFill/>
        </p:spPr>
      </p:pic>
      <p:sp>
        <p:nvSpPr>
          <p:cNvPr id="26629" name="AutoShape 5" descr="https://png.pngtree.com/element_pic/20/16/01/2756a8b6418b3a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1" name="AutoShape 7" descr="https://finpdotme.files.wordpress.com/2014/11/9999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9999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564904"/>
            <a:ext cx="3810868" cy="22293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04048" y="2852936"/>
            <a:ext cx="3841116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Умение учиться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4120" y="3941440"/>
            <a:ext cx="2999539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661302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Учение и труд </a:t>
            </a:r>
          </a:p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счастью ведут.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fb.ru/misc/i/gallery/32850/904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56992"/>
            <a:ext cx="4762500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611560" y="1196752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11560" y="98072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195736" y="98072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339752" y="764704"/>
            <a:ext cx="864096" cy="4320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491880" y="1196752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91880" y="98072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76056" y="98072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220072" y="764704"/>
            <a:ext cx="864096" cy="4320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300192" y="1196752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300192" y="98072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884368" y="98072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028384" y="764704"/>
            <a:ext cx="864096" cy="4320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83568" y="2132856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83568" y="1916832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67744" y="1916832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411760" y="1700808"/>
            <a:ext cx="864096" cy="4320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491880" y="2132856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91880" y="1916832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076056" y="1916832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20072" y="1700808"/>
            <a:ext cx="864096" cy="4320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411760" y="69269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ой</a:t>
            </a:r>
            <a:endParaRPr lang="ru-RU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5292080" y="69269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ий</a:t>
            </a:r>
            <a:endParaRPr lang="ru-RU" sz="3600" dirty="0"/>
          </a:p>
        </p:txBody>
      </p:sp>
      <p:sp>
        <p:nvSpPr>
          <p:cNvPr id="26" name="TextBox 25"/>
          <p:cNvSpPr txBox="1"/>
          <p:nvPr/>
        </p:nvSpPr>
        <p:spPr>
          <a:xfrm>
            <a:off x="8028384" y="692696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ый</a:t>
            </a:r>
            <a:endParaRPr lang="ru-RU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2483768" y="162880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ое</a:t>
            </a:r>
            <a:endParaRPr lang="ru-RU" sz="3600" dirty="0"/>
          </a:p>
        </p:txBody>
      </p:sp>
      <p:sp>
        <p:nvSpPr>
          <p:cNvPr id="28" name="TextBox 27"/>
          <p:cNvSpPr txBox="1"/>
          <p:nvPr/>
        </p:nvSpPr>
        <p:spPr>
          <a:xfrm>
            <a:off x="5292080" y="162880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ее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Русский народ создал русский язык, яркий, как радуга после весеннего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(ливня, ненастья, грозы), меткий, как стрелы, певучий и богатый, как песня над колыбелью.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AutoShape 2" descr="https://tobolsk.utmn.ru/upload/medialibrary/d7b/Tolsto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Tolstoy.jpg"/>
          <p:cNvPicPr>
            <a:picLocks noChangeAspect="1"/>
          </p:cNvPicPr>
          <p:nvPr/>
        </p:nvPicPr>
        <p:blipFill>
          <a:blip r:embed="rId2" cstate="print"/>
          <a:srcRect b="13744"/>
          <a:stretch>
            <a:fillRect/>
          </a:stretch>
        </p:blipFill>
        <p:spPr>
          <a:xfrm>
            <a:off x="5796136" y="2735570"/>
            <a:ext cx="2711871" cy="3213709"/>
          </a:xfrm>
          <a:prstGeom prst="rect">
            <a:avLst/>
          </a:prstGeom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22912" y="5661248"/>
            <a:ext cx="5221088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Алексе́й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Толсто́й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29 декабря 1882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 —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23 февраля 1945)</a:t>
            </a:r>
          </a:p>
        </p:txBody>
      </p:sp>
      <p:pic>
        <p:nvPicPr>
          <p:cNvPr id="14341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1944216" cy="810131"/>
          </a:xfrm>
          <a:prstGeom prst="rect">
            <a:avLst/>
          </a:prstGeom>
          <a:noFill/>
        </p:spPr>
      </p:pic>
      <p:pic>
        <p:nvPicPr>
          <p:cNvPr id="8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76672"/>
            <a:ext cx="1944216" cy="810131"/>
          </a:xfrm>
          <a:prstGeom prst="rect">
            <a:avLst/>
          </a:prstGeom>
          <a:noFill/>
        </p:spPr>
      </p:pic>
      <p:pic>
        <p:nvPicPr>
          <p:cNvPr id="9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1656184" cy="690111"/>
          </a:xfrm>
          <a:prstGeom prst="rect">
            <a:avLst/>
          </a:prstGeom>
          <a:noFill/>
        </p:spPr>
      </p:pic>
      <p:pic>
        <p:nvPicPr>
          <p:cNvPr id="10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052736"/>
            <a:ext cx="2160240" cy="810131"/>
          </a:xfrm>
          <a:prstGeom prst="rect">
            <a:avLst/>
          </a:prstGeom>
          <a:noFill/>
        </p:spPr>
      </p:pic>
      <p:pic>
        <p:nvPicPr>
          <p:cNvPr id="11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1700808"/>
            <a:ext cx="1800200" cy="750121"/>
          </a:xfrm>
          <a:prstGeom prst="rect">
            <a:avLst/>
          </a:prstGeom>
          <a:noFill/>
        </p:spPr>
      </p:pic>
      <p:pic>
        <p:nvPicPr>
          <p:cNvPr id="12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276872"/>
            <a:ext cx="1944216" cy="810131"/>
          </a:xfrm>
          <a:prstGeom prst="rect">
            <a:avLst/>
          </a:prstGeom>
          <a:noFill/>
        </p:spPr>
      </p:pic>
      <p:pic>
        <p:nvPicPr>
          <p:cNvPr id="13" name="Picture 5" descr="http://orig13.deviantart.net/68e5/f/2014/078/c/b/requested_by_claire_angeline_dandan_wavy_line_by_monickz19-d7aw2q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76872"/>
            <a:ext cx="1944216" cy="810131"/>
          </a:xfrm>
          <a:prstGeom prst="rect">
            <a:avLst/>
          </a:prstGeom>
          <a:noFill/>
        </p:spPr>
      </p:pic>
      <p:sp>
        <p:nvSpPr>
          <p:cNvPr id="14343" name="AutoShape 7" descr="https://pbs.twimg.com/profile_images/1905942854/udarenie-logo-acute-only_400x4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95536" y="692696"/>
            <a:ext cx="30460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весеннего</a:t>
            </a:r>
            <a:endParaRPr lang="ru-RU" sz="4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836712"/>
            <a:ext cx="936104" cy="43204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udarenie-logo-acute-only_400x40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47664" y="620688"/>
            <a:ext cx="248816" cy="248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47864" y="692696"/>
            <a:ext cx="2677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(какого?)</a:t>
            </a:r>
            <a:endParaRPr lang="ru-RU" sz="44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220072" y="1340768"/>
            <a:ext cx="21602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059832" y="1340768"/>
            <a:ext cx="21602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411760" y="1340768"/>
            <a:ext cx="21602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860032" y="1340768"/>
            <a:ext cx="21602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699792" y="1340768"/>
            <a:ext cx="21602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499992" y="836712"/>
            <a:ext cx="1008112" cy="43204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udarenie-logo-acute-only_400x40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6016" y="620688"/>
            <a:ext cx="248816" cy="248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5" grpId="0"/>
      <p:bldP spid="17" grpId="0" animBg="1"/>
      <p:bldP spid="16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820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_______________   падеж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имён _________________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________ и _______  рода.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332656"/>
            <a:ext cx="3240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Родительный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980728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прилагательных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1556792"/>
            <a:ext cx="2376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мужского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1556792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среднего 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27687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2276872"/>
            <a:ext cx="56886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учиться правильно писать окончания имён прилагательных мужского и среднего рода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родительном падеже.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168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рименять ______________________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______________________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ыяснить, ______________________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_____________________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052736"/>
            <a:ext cx="5616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огда пишется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–ого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когда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–его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564904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вои знания,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совершенствовать умения.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799288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Деревянный озорник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сказки в нашу жизнь проник.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Любимец взрослых и детей,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Смельчак и выдумщик затей,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Проказник, весельчак и плут.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Скажите, как его зовут?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ehnemt.ru/uploads/images/p/r/i/prikluchenija_buratino.jpg"/>
          <p:cNvPicPr>
            <a:picLocks noChangeAspect="1" noChangeArrowheads="1"/>
          </p:cNvPicPr>
          <p:nvPr/>
        </p:nvPicPr>
        <p:blipFill>
          <a:blip r:embed="rId2" cstate="print"/>
          <a:srcRect l="18900" t="3301" r="14321" b="11020"/>
          <a:stretch>
            <a:fillRect/>
          </a:stretch>
        </p:blipFill>
        <p:spPr bwMode="auto">
          <a:xfrm>
            <a:off x="6153550" y="476672"/>
            <a:ext cx="2918442" cy="3744416"/>
          </a:xfrm>
          <a:prstGeom prst="rect">
            <a:avLst/>
          </a:prstGeom>
          <a:noFill/>
        </p:spPr>
      </p:pic>
      <p:sp>
        <p:nvSpPr>
          <p:cNvPr id="1028" name="AutoShape 4" descr="https://b1.culture.ru/c/6600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qtoy.ru/media/upload/2013/04/05/2_____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2_____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5340096" cy="2532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Поставьте вопросы к именам прилагательным, укажите их падеж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и род,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покажите окончание.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6369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м. прил.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26369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м. сущ.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4860032" y="2636912"/>
            <a:ext cx="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059832" y="2636912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059832" y="2636912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32040" y="2348880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</a:t>
            </a:r>
            <a:r>
              <a:rPr lang="ru-RU" sz="2800" dirty="0" smtClean="0"/>
              <a:t>од, падеж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2348880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</a:t>
            </a:r>
            <a:r>
              <a:rPr lang="ru-RU" sz="2800" dirty="0" smtClean="0"/>
              <a:t>од, падеж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779912" y="2204864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405296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необыкновенного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деревянного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кукольного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908720"/>
            <a:ext cx="19047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нищего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раннего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124744"/>
            <a:ext cx="720080" cy="432048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700808"/>
            <a:ext cx="720080" cy="432048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348880"/>
            <a:ext cx="720080" cy="432048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1124744"/>
            <a:ext cx="720080" cy="432048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1700808"/>
            <a:ext cx="720080" cy="432048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168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рименять ______________________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______________________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ыяснить, ______________________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_____________________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052736"/>
            <a:ext cx="5616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огда пишется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–ого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когда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–его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564904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вои знания, </a:t>
            </a:r>
          </a:p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совершенствовать умения.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281</TotalTime>
  <Words>326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42</cp:revision>
  <dcterms:created xsi:type="dcterms:W3CDTF">2018-02-11T07:22:35Z</dcterms:created>
  <dcterms:modified xsi:type="dcterms:W3CDTF">2018-02-15T17:33:17Z</dcterms:modified>
</cp:coreProperties>
</file>