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360C6-71CF-42D5-9C8C-AFD8A8CE575C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E8329-675B-4C1F-A42C-6BC55FE85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E8329-675B-4C1F-A42C-6BC55FE856F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7B4EBFE-4CA2-4A30-AE1C-700F928A692F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2005B01-BD80-4647-8113-6A0FFC8FE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5;&#1086;&#1088;&#1080;&#1082;\Desktop\&#1076;&#1083;&#1103;%20&#1087;&#1088;&#1086;&#1075;&#1088;&#1072;&#1084;\&#1052;&#1091;&#1079;&#1099;&#1082;&#1072;\&#1070;&#1088;&#1080;&#1081;%20&#1051;&#1077;&#1074;&#1080;&#1090;&#1072;&#1085;%20-%2022%20&#1080;&#1102;&#1085;&#1103;%201941%20&#1075;&#1086;&#1076;&#1072;.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14290"/>
            <a:ext cx="5143536" cy="164307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Партизанское движение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2071678"/>
            <a:ext cx="4500594" cy="4071966"/>
          </a:xfrm>
        </p:spPr>
        <p:txBody>
          <a:bodyPr>
            <a:noAutofit/>
          </a:bodyPr>
          <a:lstStyle/>
          <a:p>
            <a:pPr algn="ctr"/>
            <a:endParaRPr lang="ru-RU" sz="4400" dirty="0" smtClean="0"/>
          </a:p>
          <a:p>
            <a:pPr algn="ctr"/>
            <a:r>
              <a:rPr lang="ru-RU" sz="4400" b="1" dirty="0" smtClean="0">
                <a:solidFill>
                  <a:schemeClr val="accent6">
                    <a:lumMod val="25000"/>
                  </a:schemeClr>
                </a:solidFill>
              </a:rPr>
              <a:t>в годы Великой Отечественной войны</a:t>
            </a:r>
            <a:endParaRPr lang="ru-RU" sz="4400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4" name="Рисунок 3" descr="Юный и пожилой партизаны у стога сена в Ленинградской област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71678"/>
            <a:ext cx="3643338" cy="457203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Юрий Левитан - 22 июня 1941 года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/>
              </a:rPr>
              <a:t>Руководство осуществлялось в основном по радио</a:t>
            </a:r>
            <a:endParaRPr lang="ru-RU" sz="36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http://www.tatveteran.ru/www/img/238_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74079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6143644"/>
            <a:ext cx="7858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Попов Д. М, начальник Западного штаба партизанского движения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0324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solidFill>
                  <a:schemeClr val="bg1"/>
                </a:solidFill>
                <a:effectLst/>
              </a:rPr>
              <a:t>Наиболее результативные 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партизан-ские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 рейды совершили формирования С.А. Ковпака, А.Н.Сабурова, С.В.Гришина, А.Ф.Федорова, П.П.Вершигоры.</a:t>
            </a:r>
            <a:endParaRPr lang="ru-RU" sz="36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Ковпак Сидор Артемьевич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150019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буров Александр Николаевич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285992"/>
            <a:ext cx="15763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-Se7en\Downloads\200px-Гришин,_Сергей_Владимирович_(Герой_Советского_Союза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285992"/>
            <a:ext cx="15716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edorovAleksFedo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286256"/>
            <a:ext cx="17145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ершигора Пётр Петрович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214819"/>
            <a:ext cx="15716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63688" y="2348880"/>
            <a:ext cx="1814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С.А.Ковпак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400050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А.Н.Сабуров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2348880"/>
            <a:ext cx="210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С.В.Гришин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6143644"/>
            <a:ext cx="196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А.Ф.Федоров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72264" y="6072206"/>
            <a:ext cx="2187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П.П.Вершигора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43182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</a:rPr>
              <a:t>В июле 1943 года Центральный штаб партизанского движения разработал план крупной операции, названной «Рельсовая война». Согласно этому плану, партизаны Белоруссии, Ленинградской, Калининской, Смоленской и Орловской областей должны были одновременными ударами вывести из строя значительное число железнодорожных коммуникаций противника.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www.tatveteran.ru/www/img/239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496"/>
            <a:ext cx="5511797" cy="375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4656"/>
            <a:ext cx="8229600" cy="3104344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effectLst/>
              </a:rPr>
              <a:t>По своим масштабам «Рельсовая война» приобрела стратегический характер. Начатая в ночь на 3 августа 1943 года в разгар ожесточенного сражения на Курской дуге, она развернулась на огромном пространстве протяженностью по фронту на 1000 км и в глубину 750 км, и продолжалась до середины сентября 1943 года. В операции приняли участие около 100 тысяч бойцов партизанских формирований и десятки тысяч человек мирного населения.</a:t>
            </a:r>
            <a:endParaRPr lang="ru-RU" sz="22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3" name="Рисунок 2" descr="http://www.tatveteran.ru/www/img/240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00438"/>
            <a:ext cx="4429156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57818" y="4143380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Крушение немецкого военного эшелона, организованного одним из отрядов партизан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3801291" cy="560467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  <a:effectLst/>
              </a:rPr>
              <a:t>Всенародная борьба в тылу немецко-фашистских войск – одна из блестящих страниц Великой Отечественной войны, выдающийся подвиг советского народа. </a:t>
            </a:r>
            <a:br>
              <a:rPr lang="ru-RU" sz="2000" b="1" dirty="0" smtClean="0">
                <a:solidFill>
                  <a:schemeClr val="bg1"/>
                </a:solidFill>
                <a:effectLst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</a:rPr>
              <a:t>За героизм и мужество, проявленные в годы суровых испытаний, тысячи патриотов были награждены орденами и медалями, 249 – присвоено звание Героев Советского Союза, а С.А.Ковпаку и</a:t>
            </a:r>
            <a:br>
              <a:rPr lang="ru-RU" sz="2000" b="1" dirty="0" smtClean="0">
                <a:solidFill>
                  <a:schemeClr val="bg1"/>
                </a:solidFill>
                <a:effectLst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</a:rPr>
              <a:t> А.Ф. Федорову это звание было присвоено дважды.</a:t>
            </a:r>
            <a:endParaRPr lang="ru-RU" sz="20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3" name="Рисунок 2" descr="Командир партизанского отряда вручает медаль «За отвагу» юному партизану-разведчи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66"/>
            <a:ext cx="4083983" cy="568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43306" y="6000768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Командир партизанского отряда вручает медаль «За отвагу» юному партизану-разведчику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tatveteran.ru/www/img/237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57242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5643578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Командир 5-й Ленинградской партизанской бригады, Герой Советского Союза </a:t>
            </a:r>
            <a:r>
              <a:rPr lang="ru-RU" b="1" dirty="0" err="1" smtClean="0"/>
              <a:t>Карицкий</a:t>
            </a:r>
            <a:r>
              <a:rPr lang="ru-RU" b="1" dirty="0" smtClean="0"/>
              <a:t> К.Д. прикрепляет медаль «Партизану Отечественной войны II степени» священнику церкви </a:t>
            </a:r>
            <a:r>
              <a:rPr lang="ru-RU" b="1" dirty="0" err="1" smtClean="0"/>
              <a:t>Порховского</a:t>
            </a:r>
            <a:r>
              <a:rPr lang="ru-RU" b="1" dirty="0" smtClean="0"/>
              <a:t> района </a:t>
            </a:r>
            <a:r>
              <a:rPr lang="ru-RU" b="1" dirty="0" err="1" smtClean="0"/>
              <a:t>Пузанову</a:t>
            </a:r>
            <a:r>
              <a:rPr lang="ru-RU" b="1" dirty="0" smtClean="0"/>
              <a:t> Ф.А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3536"/>
            <a:ext cx="8143932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Партизанское движение 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-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chemeClr val="bg1"/>
                </a:solidFill>
              </a:rPr>
              <a:t>это вооруженная борьба советского народа против немецко-фашистских захватчиков на временно оккупированной территории СССР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bg1"/>
                </a:solidFill>
              </a:rPr>
              <a:t>Призыв к партизанской борьбе прозвучал в обращении к народу И.В. Сталина 3 июля 1941 года</a:t>
            </a:r>
            <a:endParaRPr lang="ru-RU" b="0" dirty="0">
              <a:solidFill>
                <a:schemeClr val="bg1"/>
              </a:solidFill>
            </a:endParaRPr>
          </a:p>
        </p:txBody>
      </p:sp>
      <p:pic>
        <p:nvPicPr>
          <p:cNvPr id="12" name="Содержимое 11" descr="File:ПРАВДАобращениесталина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2143116"/>
            <a:ext cx="5582495" cy="437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286512" y="3643314"/>
            <a:ext cx="2571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Газета «Правда», опубликовавшая выступление председателя ГКО И.В. Сталина </a:t>
            </a:r>
            <a:endParaRPr lang="ru-RU" sz="2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18 июля 1941 года ЦК ВКП(б) принял постановление «Об организации борьбы в тылу германских войск» в котором были сформулированы общие цели, задачи и основные формы борьбы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58204" cy="457203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На </a:t>
            </a:r>
            <a:r>
              <a:rPr lang="en-US" sz="6000" b="1" dirty="0" smtClean="0">
                <a:solidFill>
                  <a:schemeClr val="bg1"/>
                </a:solidFill>
              </a:rPr>
              <a:t>I</a:t>
            </a:r>
            <a:r>
              <a:rPr lang="ru-RU" sz="6000" b="1" dirty="0" smtClean="0">
                <a:solidFill>
                  <a:schemeClr val="bg1"/>
                </a:solidFill>
              </a:rPr>
              <a:t> этапе основной целью партизан было снизить обороноспособность вражеских войск, отвлечь возможно большие силы противника для охраны своего тыла.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На этом этапе партизанские формирования решали такие наиболее типичные задачи: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вели разведку;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дезорганизовывали работу тыла противника;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уничтожали живую силу, боевую технику;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срывали оборонительные работы;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минировали пути сообщения и другие важные объекты врага;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Срывали эвакуацию противником промышленности и транспорта.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010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На  </a:t>
            </a:r>
            <a:r>
              <a:rPr lang="en-US" sz="2800" b="1" dirty="0" smtClean="0">
                <a:solidFill>
                  <a:schemeClr val="bg1"/>
                </a:solidFill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</a:rPr>
              <a:t> этапе основной целью боевых действий партизанских сил было создание благоприятных условий для наступления советских войск высокими темпами.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Исходя из этого были поставлены и новые задачи: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препятствовать притоку в район операции резервов и материальных средств гитлеровцев;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затруднять отход;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нарушать управление.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Основные формы борьбы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tatveteran.ru/www/img/232_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85778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Партизаны в засад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714752"/>
            <a:ext cx="4868855" cy="292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57818" y="1285860"/>
            <a:ext cx="33575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bg1"/>
                </a:solidFill>
              </a:rPr>
              <a:t>засада</a:t>
            </a:r>
          </a:p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bg1"/>
                </a:solidFill>
              </a:rPr>
              <a:t>налет</a:t>
            </a:r>
          </a:p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bg1"/>
                </a:solidFill>
              </a:rPr>
              <a:t>диверсии</a:t>
            </a:r>
          </a:p>
          <a:p>
            <a:pPr>
              <a:buFont typeface="Arial" pitchFamily="34" charset="0"/>
              <a:buChar char="•"/>
            </a:pPr>
            <a:endParaRPr lang="ru-RU" sz="4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572140"/>
            <a:ext cx="3911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Партизаны одного из отрядов </a:t>
            </a:r>
          </a:p>
          <a:p>
            <a:r>
              <a:rPr lang="ru-RU" dirty="0" smtClean="0"/>
              <a:t>в засаде на лесной дороге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8951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вооружении партизанских отрядов преобладало легкое стрелковое оружие, автоматы, пулеметы и минометы.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Советские женщины-партизанк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723231"/>
            <a:ext cx="7620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5" y="6072206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Советские женщины-партизанки, вооруженные винтовками </a:t>
            </a:r>
            <a:r>
              <a:rPr lang="ru-RU" dirty="0" err="1" smtClean="0"/>
              <a:t>Мосина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 примкнутыми штыками.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rkna.ru/exhibitions/guerrillas/img/big/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807249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934670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Бойцы партизанского отряда «Вперед» изучают устройство нового миномета.</a:t>
            </a:r>
            <a:br>
              <a:rPr lang="ru-RU" dirty="0" smtClean="0"/>
            </a:br>
            <a:r>
              <a:rPr lang="ru-RU" dirty="0" err="1" smtClean="0"/>
              <a:t>Тунгудский</a:t>
            </a:r>
            <a:r>
              <a:rPr lang="ru-RU" dirty="0" smtClean="0"/>
              <a:t> район, д. Лехта. 1942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8577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715436" cy="5958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Возникшее в низах партизанское движение советским руководством сначала было воспринято настороженно. Но массовый характер освободительной борьбы и большой урон, наносимый партизанами захватчикам заставили Комитет Обороны и Ставку переменить свои взгляды.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30 мая 1942 года при Ставке был создан Центральный Штаб партизанского движения, которым руководил П.К. Пономаренко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tatveteran.ru/www/img/243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714752"/>
            <a:ext cx="4827600" cy="288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523</Words>
  <Application>Microsoft Office PowerPoint</Application>
  <PresentationFormat>Экран (4:3)</PresentationFormat>
  <Paragraphs>48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Партизанское движение</vt:lpstr>
      <vt:lpstr>Партизанское движение </vt:lpstr>
      <vt:lpstr>Призыв к партизанской борьбе прозвучал в обращении к народу И.В. Сталина 3 июля 1941 года</vt:lpstr>
      <vt:lpstr>18 июля 1941 года ЦК ВКП(б) принял постановление «Об организации борьбы в тылу германских войск» в котором были сформулированы общие цели, задачи и основные формы борьбы</vt:lpstr>
      <vt:lpstr>Слайд 5</vt:lpstr>
      <vt:lpstr>Основные формы борьбы</vt:lpstr>
      <vt:lpstr>На вооружении партизанских отрядов преобладало легкое стрелковое оружие, автоматы, пулеметы и минометы.</vt:lpstr>
      <vt:lpstr>Слайд 8</vt:lpstr>
      <vt:lpstr>Слайд 9</vt:lpstr>
      <vt:lpstr>Руководство осуществлялось в основном по радио</vt:lpstr>
      <vt:lpstr>Наиболее результативные партизан-ские рейды совершили формирования С.А. Ковпака, А.Н.Сабурова, С.В.Гришина, А.Ф.Федорова, П.П.Вершигоры.</vt:lpstr>
      <vt:lpstr>В июле 1943 года Центральный штаб партизанского движения разработал план крупной операции, названной «Рельсовая война». Согласно этому плану, партизаны Белоруссии, Ленинградской, Калининской, Смоленской и Орловской областей должны были одновременными ударами вывести из строя значительное число железнодорожных коммуникаций противника.</vt:lpstr>
      <vt:lpstr>По своим масштабам «Рельсовая война» приобрела стратегический характер. Начатая в ночь на 3 августа 1943 года в разгар ожесточенного сражения на Курской дуге, она развернулась на огромном пространстве протяженностью по фронту на 1000 км и в глубину 750 км, и продолжалась до середины сентября 1943 года. В операции приняли участие около 100 тысяч бойцов партизанских формирований и десятки тысяч человек мирного населения.</vt:lpstr>
      <vt:lpstr>Всенародная борьба в тылу немецко-фашистских войск – одна из блестящих страниц Великой Отечественной войны, выдающийся подвиг советского народа.  За героизм и мужество, проявленные в годы суровых испытаний, тысячи патриотов были награждены орденами и медалями, 249 – присвоено звание Героев Советского Союза, а С.А.Ковпаку и  А.Ф. Федорову это звание было присвоено дважды.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Партизанское движение</dc:title>
  <dc:creator>User-Se7en</dc:creator>
  <cp:lastModifiedBy>МАКСИМ</cp:lastModifiedBy>
  <cp:revision>33</cp:revision>
  <dcterms:created xsi:type="dcterms:W3CDTF">2014-05-12T09:58:45Z</dcterms:created>
  <dcterms:modified xsi:type="dcterms:W3CDTF">2018-05-06T18:42:29Z</dcterms:modified>
</cp:coreProperties>
</file>