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72" autoAdjust="0"/>
  </p:normalViewPr>
  <p:slideViewPr>
    <p:cSldViewPr>
      <p:cViewPr varScale="1">
        <p:scale>
          <a:sx n="85" d="100"/>
          <a:sy n="85" d="100"/>
        </p:scale>
        <p:origin x="-82" y="-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5B0B6-2C4F-42D9-9274-D7EF669E5D20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BA2E-DC83-4471-ADF0-23E143AA2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AE125-1C60-4321-B5E6-A0A715323F00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83A4-DFFD-4EB0-AF3B-366E87063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37077-4E06-4637-8421-79C3B10AE2C8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46E79-4361-4F19-93A5-8C051641A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DF34-5005-4352-A526-21BBC7BE6269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81301-3407-4AA2-9E19-B44914B7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F9A50-9501-4499-9A05-592645ACBE19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DE335-571B-4527-870A-015402E6F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7DEBE-3304-4B33-8C63-CC5512387AFB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C5B8-6880-4260-888E-47EE3AD77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AF655-8AD4-400A-8164-6F722C86FC86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F1B61-398F-4E3B-9102-329958B79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06630-8E02-4C5C-8C48-19EE7D7C6D49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01AFF-6815-481E-A5CF-4BF899AF1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10BA-5FFA-4818-A63C-83847D4AC3F5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89A74-ECA0-4613-8E68-7983709C1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ED53A-A870-409E-B699-C57179D95722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4DB3-2F53-4CA4-8174-6D8E9F5E1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FA080-ABB5-4AE7-A305-DFDCCABEF8B6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56D74-F191-4FF9-A653-211E59F6E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E2ABCB-89DC-49AA-8D6E-5AB7FC24A0E4}" type="datetimeFigureOut">
              <a:rPr lang="ru-RU"/>
              <a:pPr>
                <a:defRPr/>
              </a:pPr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D10F44-9D2E-4552-9C41-4CF7704FA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Comic Sans MS" pitchFamily="66" charset="0"/>
              </a:rPr>
              <a:t>Все работы хороши</a:t>
            </a:r>
            <a:br>
              <a:rPr lang="ru-RU" b="1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002060"/>
                </a:solidFill>
                <a:latin typeface="Comic Sans MS" pitchFamily="66" charset="0"/>
              </a:rPr>
              <a:t>Необычные профессии наших родителей</a:t>
            </a:r>
            <a:endParaRPr lang="ru-RU" b="1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1" name="Picture 2" descr="C:\Documents and Settings\Даша\Рабочий стол\ice_cream_PNG511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3714750"/>
            <a:ext cx="1882775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C:\Documents and Settings\Даша\Рабочий стол\12191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25" y="4500563"/>
            <a:ext cx="2492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857375" y="285750"/>
            <a:ext cx="5486400" cy="714375"/>
          </a:xfrm>
        </p:spPr>
        <p:txBody>
          <a:bodyPr/>
          <a:lstStyle/>
          <a:p>
            <a:r>
              <a:rPr lang="ru-RU" sz="3000" smtClean="0">
                <a:solidFill>
                  <a:srgbClr val="002060"/>
                </a:solidFill>
                <a:latin typeface="Comic Sans MS" pitchFamily="66" charset="0"/>
              </a:rPr>
              <a:t>Давайте познакомимся!</a:t>
            </a:r>
          </a:p>
        </p:txBody>
      </p:sp>
      <p:sp>
        <p:nvSpPr>
          <p:cNvPr id="3075" name="Текст 3"/>
          <p:cNvSpPr>
            <a:spLocks noGrp="1"/>
          </p:cNvSpPr>
          <p:nvPr>
            <p:ph type="body" sz="half" idx="2"/>
          </p:nvPr>
        </p:nvSpPr>
        <p:spPr>
          <a:xfrm>
            <a:off x="1928813" y="5500688"/>
            <a:ext cx="5486400" cy="804862"/>
          </a:xfrm>
        </p:spPr>
        <p:txBody>
          <a:bodyPr/>
          <a:lstStyle/>
          <a:p>
            <a:r>
              <a:rPr lang="ru-RU" sz="1600" b="1" smtClean="0">
                <a:solidFill>
                  <a:srgbClr val="002060"/>
                </a:solidFill>
                <a:latin typeface="Comic Sans MS" pitchFamily="66" charset="0"/>
              </a:rPr>
              <a:t>21 марта в нашей группе прошла встреча с Анастасией Владимировной Комаровой, которая рассказала нам о своем «сладком увлечении», ставшим профессией – ШОКОЛАТЬЕ!</a:t>
            </a:r>
          </a:p>
        </p:txBody>
      </p:sp>
      <p:pic>
        <p:nvPicPr>
          <p:cNvPr id="3076" name="Picture 3" descr="I:\ШОКОЛАТЬЕ\P104027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57338" y="1214438"/>
            <a:ext cx="5715000" cy="428625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Ребята вспомнили и назвали профессии, связанные с продуктами питания, сладостями, а после высказали предположения как может называться профессия, в названии которой есть слово шоколад.</a:t>
            </a:r>
          </a:p>
        </p:txBody>
      </p:sp>
      <p:pic>
        <p:nvPicPr>
          <p:cNvPr id="4099" name="Picture 4" descr="C:\Documents and Settings\Даша\Рабочий стол\bar-1299829_128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0" y="1357313"/>
            <a:ext cx="3162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I:\ШОКОЛАТЬЕ\P10402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49650" y="4000500"/>
            <a:ext cx="5451475" cy="2655888"/>
          </a:xfrm>
          <a:noFill/>
        </p:spPr>
      </p:pic>
      <p:pic>
        <p:nvPicPr>
          <p:cNvPr id="4101" name="Picture 7" descr="I:\ШОКОЛАТЬЕ\P10402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85750" y="1357313"/>
            <a:ext cx="4038600" cy="3028950"/>
          </a:xfrm>
          <a:noFill/>
        </p:spPr>
      </p:pic>
      <p:pic>
        <p:nvPicPr>
          <p:cNvPr id="4102" name="Picture 4" descr="C:\Documents and Settings\Даша\Рабочий стол\tIFJXR3JWWMWUEydZ6RZyC2ZGoM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5072063"/>
            <a:ext cx="29289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Comic Sans MS" pitchFamily="66" charset="0"/>
              </a:rPr>
              <a:t>Мастер-класс!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</a:rPr>
              <a:t>Мы за дело взялись смело и работа закипела.</a:t>
            </a:r>
          </a:p>
        </p:txBody>
      </p:sp>
      <p:pic>
        <p:nvPicPr>
          <p:cNvPr id="5123" name="Picture 2" descr="I:\ШОКОЛАТЬЕ\P1040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79463" y="1600200"/>
            <a:ext cx="3394075" cy="4525963"/>
          </a:xfrm>
          <a:noFill/>
        </p:spPr>
      </p:pic>
      <p:pic>
        <p:nvPicPr>
          <p:cNvPr id="5124" name="Picture 3" descr="I:\ШОКОЛАТЬЕ\P10402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70463" y="1600200"/>
            <a:ext cx="3394075" cy="4525963"/>
          </a:xfrm>
          <a:noFill/>
        </p:spPr>
      </p:pic>
      <p:pic>
        <p:nvPicPr>
          <p:cNvPr id="5125" name="Picture 3" descr="C:\Documents and Settings\Даша\Рабочий стол\4219500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002338"/>
            <a:ext cx="3605213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274763"/>
          </a:xfrm>
        </p:spPr>
        <p:txBody>
          <a:bodyPr/>
          <a:lstStyle/>
          <a:p>
            <a:pPr eaLnBrk="1" hangingPunct="1"/>
            <a:r>
              <a:rPr lang="ru-RU" sz="2200" b="1" smtClean="0">
                <a:latin typeface="Comic Sans MS" pitchFamily="66" charset="0"/>
              </a:rPr>
              <a:t>Дегустация!</a:t>
            </a:r>
            <a:br>
              <a:rPr lang="ru-RU" sz="2200" b="1" smtClean="0">
                <a:latin typeface="Comic Sans MS" pitchFamily="66" charset="0"/>
              </a:rPr>
            </a:br>
            <a:r>
              <a:rPr lang="ru-RU" sz="2200" b="1" smtClean="0">
                <a:latin typeface="Comic Sans MS" pitchFamily="66" charset="0"/>
              </a:rPr>
              <a:t>Шоколад, шоколад – ты всегда манишь ребят!</a:t>
            </a:r>
          </a:p>
        </p:txBody>
      </p:sp>
      <p:pic>
        <p:nvPicPr>
          <p:cNvPr id="6147" name="Picture 2" descr="I:\ШОКОЛАТЬЕ\P10402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1285875"/>
            <a:ext cx="4233862" cy="3175000"/>
          </a:xfrm>
          <a:noFill/>
        </p:spPr>
      </p:pic>
      <p:pic>
        <p:nvPicPr>
          <p:cNvPr id="6148" name="Picture 3" descr="I:\ШОКОЛАТЬЕ\P10403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1285875"/>
            <a:ext cx="4286250" cy="3214688"/>
          </a:xfrm>
          <a:noFill/>
        </p:spPr>
      </p:pic>
      <p:pic>
        <p:nvPicPr>
          <p:cNvPr id="6149" name="Picture 6" descr="I:\ШОКОЛАТЬЕ\P10403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63" y="4071938"/>
            <a:ext cx="44021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Comic Sans MS" pitchFamily="66" charset="0"/>
              </a:rPr>
              <a:t>Шоколад наш лучший друг, он без всякого сомненья повышает настроение!</a:t>
            </a:r>
          </a:p>
        </p:txBody>
      </p:sp>
      <p:pic>
        <p:nvPicPr>
          <p:cNvPr id="7171" name="Picture 2" descr="I:\ШОКОЛАТЬЕ\P1040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668463"/>
            <a:ext cx="8229600" cy="4389437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Все работы хороши Необычные профессии наших родителей</vt:lpstr>
      <vt:lpstr>Давайте познакомимся!</vt:lpstr>
      <vt:lpstr>Ребята вспомнили и назвали профессии, связанные с продуктами питания, сладостями, а после высказали предположения как может называться профессия, в названии которой есть слово шоколад.</vt:lpstr>
      <vt:lpstr>Мастер-класс! Мы за дело взялись смело и работа закипела.</vt:lpstr>
      <vt:lpstr>Дегустация! Шоколад, шоколад – ты всегда манишь ребят!</vt:lpstr>
      <vt:lpstr>Шоколад наш лучший друг, он без всякого сомненья повышает настроение!</vt:lpstr>
    </vt:vector>
  </TitlesOfParts>
  <Company>BEST 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Даша</cp:lastModifiedBy>
  <cp:revision>15</cp:revision>
  <dcterms:created xsi:type="dcterms:W3CDTF">2018-03-24T11:57:07Z</dcterms:created>
  <dcterms:modified xsi:type="dcterms:W3CDTF">2018-05-06T04:47:01Z</dcterms:modified>
</cp:coreProperties>
</file>