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36" y="-11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074420" y="519853"/>
            <a:ext cx="5554980" cy="2126488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074420" y="2672315"/>
            <a:ext cx="5554980" cy="2531533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5ECDF-01E9-4D8F-BD01-F6C9C94AFB47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A941C2-2C7F-42DD-900F-409EF1A81E4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91075" y="2042158"/>
            <a:ext cx="157734" cy="303784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867882" y="1942801"/>
            <a:ext cx="48006" cy="92456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5ECDF-01E9-4D8F-BD01-F6C9C94AFB47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A941C2-2C7F-42DD-900F-409EF1A81E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396701"/>
            <a:ext cx="1371600" cy="8452203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57250" y="396703"/>
            <a:ext cx="4171950" cy="845220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5ECDF-01E9-4D8F-BD01-F6C9C94AFB47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A941C2-2C7F-42DD-900F-409EF1A81E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5ECDF-01E9-4D8F-BD01-F6C9C94AFB47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A941C2-2C7F-42DD-900F-409EF1A81E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2168" y="-78"/>
            <a:ext cx="5143500" cy="9906078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3794" y="3756025"/>
            <a:ext cx="4800600" cy="3302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33794" y="1540933"/>
            <a:ext cx="4800600" cy="2180695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5ECDF-01E9-4D8F-BD01-F6C9C94AFB47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A941C2-2C7F-42DD-900F-409EF1A81E4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1714500" y="0"/>
            <a:ext cx="57150" cy="9906078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29241" y="4065614"/>
            <a:ext cx="157734" cy="303784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806048" y="3966257"/>
            <a:ext cx="48006" cy="92456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6706" y="396240"/>
            <a:ext cx="5623560" cy="1651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6706" y="2201333"/>
            <a:ext cx="2743200" cy="67360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57066" y="2201333"/>
            <a:ext cx="2743200" cy="67360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5ECDF-01E9-4D8F-BD01-F6C9C94AFB47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A941C2-2C7F-42DD-900F-409EF1A81E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7453819"/>
            <a:ext cx="6172200" cy="1651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474179"/>
            <a:ext cx="3017520" cy="92456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97580" y="474179"/>
            <a:ext cx="3017520" cy="92456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400152"/>
            <a:ext cx="3017520" cy="59436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97580" y="1400152"/>
            <a:ext cx="3017520" cy="59436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5ECDF-01E9-4D8F-BD01-F6C9C94AFB47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A941C2-2C7F-42DD-900F-409EF1A81E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6706" y="396240"/>
            <a:ext cx="5623560" cy="1651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5ECDF-01E9-4D8F-BD01-F6C9C94AFB47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A941C2-2C7F-42DD-900F-409EF1A81E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1238" y="0"/>
            <a:ext cx="6096762" cy="9906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5ECDF-01E9-4D8F-BD01-F6C9C94AFB47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A941C2-2C7F-42DD-900F-409EF1A81E43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761238" y="-78"/>
            <a:ext cx="54864" cy="9906078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13124"/>
            <a:ext cx="2857500" cy="1678517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2900" y="2032282"/>
            <a:ext cx="2857500" cy="1008944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" y="3081868"/>
            <a:ext cx="6115050" cy="57670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5ECDF-01E9-4D8F-BD01-F6C9C94AFB47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A941C2-2C7F-42DD-900F-409EF1A81E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15172" y="1540934"/>
            <a:ext cx="2057400" cy="2861733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5ECDF-01E9-4D8F-BD01-F6C9C94AFB47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A941C2-2C7F-42DD-900F-409EF1A81E4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71500" y="1540933"/>
            <a:ext cx="3429000" cy="6604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28650" y="1651005"/>
            <a:ext cx="3314700" cy="5076545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297544" y="1378493"/>
            <a:ext cx="514350" cy="295114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3752750" y="1353136"/>
            <a:ext cx="486918" cy="295114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8650" y="6934200"/>
            <a:ext cx="3314700" cy="1100667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611945" y="-1178553"/>
            <a:ext cx="1229165" cy="2367281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26613" y="30482"/>
            <a:ext cx="1276643" cy="2458720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37161" y="1524000"/>
            <a:ext cx="844288" cy="1592679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759655" y="-78"/>
            <a:ext cx="6098345" cy="9906078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6706" y="396699"/>
            <a:ext cx="5623560" cy="1651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076706" y="2091267"/>
            <a:ext cx="5623560" cy="69342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2686050" y="9108017"/>
            <a:ext cx="1600200" cy="687917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295ECDF-01E9-4D8F-BD01-F6C9C94AFB47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4286250" y="9108017"/>
            <a:ext cx="2171700" cy="687917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6460236" y="9108017"/>
            <a:ext cx="342900" cy="687917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FA941C2-2C7F-42DD-900F-409EF1A81E43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761238" y="-78"/>
            <a:ext cx="54864" cy="9906078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4704" y="0"/>
            <a:ext cx="609329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Monotype Corsiva" pitchFamily="66" charset="0"/>
              </a:rPr>
              <a:t>01 марта в нашей группе прошло тематическое родительское собрание «Организация образовательной деятельности в коррекционной группе детского сада», а после был проведен мастер – класс для родителей «Пальчиковая гимнастика как способ коррекции речевых нарушений у детей»</a:t>
            </a:r>
            <a:endParaRPr lang="ru-RU" sz="2800" b="1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4704" y="9536668"/>
            <a:ext cx="6093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Москва 2017 – 2018 учебный год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1026" name="Picture 2" descr="C:\Users\Leno\Desktop\Д.с._фото\1454\Род.собрание и мастер-класс\20180301_1844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77789" y="4459795"/>
            <a:ext cx="3334069" cy="1872208"/>
          </a:xfrm>
          <a:prstGeom prst="rect">
            <a:avLst/>
          </a:prstGeom>
          <a:noFill/>
        </p:spPr>
      </p:pic>
      <p:pic>
        <p:nvPicPr>
          <p:cNvPr id="1027" name="Picture 3" descr="C:\Users\Leno\Desktop\Д.с._фото\1454\Род.собрание и мастер-класс\20180301_1904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2122005" y="4459795"/>
            <a:ext cx="3334069" cy="1872208"/>
          </a:xfrm>
          <a:prstGeom prst="rect">
            <a:avLst/>
          </a:prstGeom>
          <a:noFill/>
        </p:spPr>
      </p:pic>
      <p:pic>
        <p:nvPicPr>
          <p:cNvPr id="1028" name="Picture 4" descr="C:\Users\Leno\Desktop\Д.с._фото\1454\Род.собрание и мастер-класс\20180301_19045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4066221" y="4459795"/>
            <a:ext cx="3334069" cy="1872208"/>
          </a:xfrm>
          <a:prstGeom prst="rect">
            <a:avLst/>
          </a:prstGeom>
          <a:noFill/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64704" y="7545288"/>
          <a:ext cx="6093296" cy="1717548"/>
        </p:xfrm>
        <a:graphic>
          <a:graphicData uri="http://schemas.openxmlformats.org/drawingml/2006/table">
            <a:tbl>
              <a:tblPr/>
              <a:tblGrid>
                <a:gridCol w="1966664"/>
                <a:gridCol w="4126632"/>
              </a:tblGrid>
              <a:tr h="86409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Calibri"/>
                        </a:rPr>
                        <a:t>Кубики лежат горою,</a:t>
                      </a:r>
                      <a:br>
                        <a:rPr lang="ru-RU" sz="1400" b="1" dirty="0">
                          <a:latin typeface="Calibri"/>
                          <a:ea typeface="Calibri"/>
                          <a:cs typeface="Calibri"/>
                        </a:rPr>
                      </a:br>
                      <a:r>
                        <a:rPr lang="ru-RU" sz="1400" b="1" dirty="0">
                          <a:latin typeface="Calibri"/>
                          <a:ea typeface="Calibri"/>
                          <a:cs typeface="Calibri"/>
                        </a:rPr>
                        <a:t>Башню я из них построю.</a:t>
                      </a:r>
                      <a:br>
                        <a:rPr lang="ru-RU" sz="1400" b="1" dirty="0">
                          <a:latin typeface="Calibri"/>
                          <a:ea typeface="Calibri"/>
                          <a:cs typeface="Calibri"/>
                        </a:rPr>
                      </a:br>
                      <a:r>
                        <a:rPr lang="ru-RU" sz="1400" b="1" dirty="0">
                          <a:latin typeface="Calibri"/>
                          <a:ea typeface="Calibri"/>
                          <a:cs typeface="Calibri"/>
                        </a:rPr>
                        <a:t>Раз, два, три, четыре, пять,</a:t>
                      </a:r>
                      <a:br>
                        <a:rPr lang="ru-RU" sz="1400" b="1" dirty="0">
                          <a:latin typeface="Calibri"/>
                          <a:ea typeface="Calibri"/>
                          <a:cs typeface="Calibri"/>
                        </a:rPr>
                      </a:b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Calibri"/>
                        </a:rPr>
                        <a:t>Начинаю я играть.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5" marR="4540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Calibri"/>
                          <a:ea typeface="Times New Roman"/>
                          <a:cs typeface="Calibri"/>
                        </a:rPr>
                        <a:t>Выполнять хлопки в ладоши и удары кулаками друг о друга попеременно.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i="1" dirty="0" smtClean="0"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latin typeface="Calibri"/>
                          <a:ea typeface="Times New Roman"/>
                          <a:cs typeface="Calibri"/>
                        </a:rPr>
                        <a:t>Загибать </a:t>
                      </a:r>
                      <a:r>
                        <a:rPr lang="ru-RU" sz="1400" b="1" i="1" dirty="0">
                          <a:latin typeface="Calibri"/>
                          <a:ea typeface="Times New Roman"/>
                          <a:cs typeface="Calibri"/>
                        </a:rPr>
                        <a:t>пальчики одновременно на обеих руках, начиная с больших.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Calibri"/>
                          <a:ea typeface="Times New Roman"/>
                          <a:cs typeface="Calibri"/>
                        </a:rPr>
                        <a:t>Выполнять хлопки в ладоши и удары кулаками друг о друга попеременно.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5" marR="454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64704" y="7185248"/>
            <a:ext cx="6093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Пальчиковая гимнастика «Кубики»</a:t>
            </a:r>
            <a:endParaRPr lang="ru-RU" b="1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</TotalTime>
  <Words>89</Words>
  <Application>Microsoft Office PowerPoint</Application>
  <PresentationFormat>Лист A4 (210x297 мм)</PresentationFormat>
  <Paragraphs>9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Солнцестояние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2</cp:revision>
  <dcterms:created xsi:type="dcterms:W3CDTF">2018-03-04T11:06:56Z</dcterms:created>
  <dcterms:modified xsi:type="dcterms:W3CDTF">2018-03-04T11:18:41Z</dcterms:modified>
</cp:coreProperties>
</file>