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9" r:id="rId3"/>
    <p:sldId id="268" r:id="rId4"/>
    <p:sldId id="259" r:id="rId5"/>
    <p:sldId id="270" r:id="rId6"/>
    <p:sldId id="272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FE21D6E-6019-48AF-B078-7B8BF8D29DF1}" type="datetimeFigureOut">
              <a:rPr lang="ru-RU" smtClean="0"/>
              <a:pPr/>
              <a:t>27.04.2017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CAA38CB-FDB9-4D7F-920B-E365E6A9AD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http://infocentrnsk.ru/vsyakoe/news/11052012/georg_lenta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60173">
            <a:off x="84052" y="5247532"/>
            <a:ext cx="3804902" cy="1157421"/>
          </a:xfrm>
          <a:prstGeom prst="rect">
            <a:avLst/>
          </a:prstGeom>
          <a:noFill/>
        </p:spPr>
      </p:pic>
      <p:pic>
        <p:nvPicPr>
          <p:cNvPr id="1026" name="Picture 2" descr="http://www.santour.ru/news/uploads/Russian/Other/10(135)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720746" cy="50405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63888" y="5229200"/>
            <a:ext cx="5580112" cy="12223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 – герой </a:t>
            </a:r>
            <a: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i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волгоград</a:t>
            </a:r>
            <a:endParaRPr lang="ru-RU" sz="4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28092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 Волгоград. Он протянулся вдоль берегов Волги. В годы  великой отечественной войны город назывался Сталинградом.</a:t>
            </a:r>
            <a:endParaRPr lang="ru-RU" sz="2800" dirty="0"/>
          </a:p>
        </p:txBody>
      </p:sp>
      <p:pic>
        <p:nvPicPr>
          <p:cNvPr id="3074" name="Picture 2" descr="https://s1.1zoom.ru/big3/192/Monuments_Rivers_441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60" y="1810430"/>
            <a:ext cx="8796666" cy="43593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infocentrnsk.ru/vsyakoe/news/11052012/georg_lenta-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305132">
            <a:off x="5383447" y="5840335"/>
            <a:ext cx="3579173" cy="10887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3528" y="188640"/>
            <a:ext cx="85689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Сталинградская битва продолжалась 200 дней и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ночей.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828836"/>
            <a:ext cx="60304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pic>
        <p:nvPicPr>
          <p:cNvPr id="11" name="Picture 8" descr="http://ts1.mm.bing.net/th?&amp;id=HN.607999779941714312&amp;w=300&amp;h=300&amp;c=0&amp;pid=1.9&amp;rs=0&amp;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50966" y="3416188"/>
            <a:ext cx="4722249" cy="332131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http://ts1.mm.bing.net/th?&amp;id=HN.607987500622940381&amp;w=300&amp;h=300&amp;c=0&amp;pid=1.9&amp;rs=0&amp;p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83096"/>
            <a:ext cx="4772982" cy="3229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4" descr="http://infocentrnsk.ru/vsyakoe/news/11052012/georg_lenta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93833">
            <a:off x="-383738" y="5255189"/>
            <a:ext cx="4842102" cy="147292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88640"/>
            <a:ext cx="842493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Город Сталинград был полностью разрушен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фашистами.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 сразу же после войны он был восстановлен. </a:t>
            </a:r>
            <a:endParaRPr lang="ru-RU" sz="2800" b="1" dirty="0">
              <a:solidFill>
                <a:srgbClr val="0070C0"/>
              </a:solidFill>
            </a:endParaRPr>
          </a:p>
        </p:txBody>
      </p:sp>
      <p:pic>
        <p:nvPicPr>
          <p:cNvPr id="8" name="Picture 4" descr="http://ts1.mm.bing.net/th?&amp;id=HN.608014391419208312&amp;w=300&amp;h=300&amp;c=0&amp;pid=1.9&amp;rs=0&amp;p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96035"/>
            <a:ext cx="6259110" cy="3818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6" descr="http://ts1.mm.bing.net/th?&amp;id=HN.608048295891044420&amp;w=300&amp;h=300&amp;c=0&amp;pid=1.9&amp;rs=0&amp;p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4055606"/>
            <a:ext cx="3888431" cy="27607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Picture 4" descr="http://infocentrnsk.ru/vsyakoe/news/11052012/georg_lenta-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1738401">
            <a:off x="-426610" y="6124929"/>
            <a:ext cx="3691161" cy="1122822"/>
          </a:xfrm>
          <a:prstGeom prst="rect">
            <a:avLst/>
          </a:prstGeom>
          <a:noFill/>
        </p:spPr>
      </p:pic>
      <p:pic>
        <p:nvPicPr>
          <p:cNvPr id="7" name="Picture 6" descr="http://ts1.mm.bing.net/th?&amp;id=HN.608009215981126079&amp;w=300&amp;h=300&amp;c=0&amp;pid=1.9&amp;rs=0&amp;p=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3940" y="1196752"/>
            <a:ext cx="4365252" cy="28083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ratanews.ru/i/editor_upload/images/kurga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06" b="7067"/>
          <a:stretch/>
        </p:blipFill>
        <p:spPr bwMode="auto">
          <a:xfrm>
            <a:off x="266326" y="2109592"/>
            <a:ext cx="8667398" cy="453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flipH="1">
            <a:off x="395533" y="188640"/>
            <a:ext cx="842493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Мамаев курган был главным в обороне Сталинграда. Склоны кургана были перепаханы бомбами,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снарядами.  Именно 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здесь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февраля 1943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года</a:t>
            </a: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закончилась Сталинградская битва.</a:t>
            </a:r>
            <a:r>
              <a:rPr lang="ru-RU" sz="2800" dirty="0" smtClean="0"/>
              <a:t> </a:t>
            </a:r>
            <a:endParaRPr lang="ru-RU" sz="2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kaptravel.ru/file/volgograd-1/d49577bb5e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87188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1907704" y="2276872"/>
            <a:ext cx="53285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6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6600" b="1" dirty="0">
              <a:solidFill>
                <a:srgbClr val="0070C0"/>
              </a:solidFill>
            </a:endParaRPr>
          </a:p>
        </p:txBody>
      </p:sp>
      <p:pic>
        <p:nvPicPr>
          <p:cNvPr id="6" name="Picture 4" descr="http://infocentrnsk.ru/vsyakoe/news/11052012/georg_lenta-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860173">
            <a:off x="-360754" y="4771380"/>
            <a:ext cx="5831117" cy="17737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286</TotalTime>
  <Words>80</Words>
  <Application>Microsoft Office PowerPoint</Application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Город – герой  волгоград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Константин</dc:creator>
  <cp:lastModifiedBy>НАДЕЖДА</cp:lastModifiedBy>
  <cp:revision>28</cp:revision>
  <dcterms:created xsi:type="dcterms:W3CDTF">2015-02-02T18:15:33Z</dcterms:created>
  <dcterms:modified xsi:type="dcterms:W3CDTF">2017-04-27T15:39:44Z</dcterms:modified>
</cp:coreProperties>
</file>