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1855" y="4437112"/>
            <a:ext cx="4200587" cy="1400791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Подготовила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педагог-психолог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МБДОУ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г.Иркутска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детского сада №12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Кондратьева Л.П.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764704"/>
            <a:ext cx="8039447" cy="3528392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ПРОЕКТ</a:t>
            </a: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«Телесно-ориентированные подходы к </a:t>
            </a:r>
            <a:r>
              <a:rPr lang="ru-RU" sz="3600" i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психо</a:t>
            </a: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-коррекционной и развивающей работе с детьми»</a:t>
            </a:r>
            <a:endParaRPr lang="ru-RU" sz="3600" i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03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Гость\AppData\Local\Microsoft\Windows\Temporary Internet Files\Content.IE5\2VM6TYH8\1b4c2a87f906[1]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069312"/>
            <a:ext cx="3203569" cy="2453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755576" y="332656"/>
            <a:ext cx="7175351" cy="12241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>
              <a:buFont typeface="Georgia" pitchFamily="18" charset="0"/>
              <a:buNone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Проект долгосрочный</a:t>
            </a:r>
          </a:p>
          <a:p>
            <a:pPr marL="182880" indent="0">
              <a:buFont typeface="Georgia" pitchFamily="18" charset="0"/>
              <a:buNone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2017-2019гг.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00447" y="1988840"/>
            <a:ext cx="7175351" cy="2736304"/>
          </a:xfrm>
        </p:spPr>
        <p:txBody>
          <a:bodyPr/>
          <a:lstStyle/>
          <a:p>
            <a:pPr marL="182880" indent="0">
              <a:buNone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Цель проекта: 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формирование положительной самооценки и эмоциональной устойчивости у детей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3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3168352" cy="115212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Задачи: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484784"/>
            <a:ext cx="8352928" cy="4896544"/>
          </a:xfrm>
        </p:spPr>
        <p:txBody>
          <a:bodyPr>
            <a:normAutofit fontScale="47500" lnSpcReduction="20000"/>
          </a:bodyPr>
          <a:lstStyle/>
          <a:p>
            <a:pPr marL="45720" indent="0" algn="just">
              <a:buNone/>
            </a:pPr>
            <a:r>
              <a:rPr lang="ru-RU" sz="4200" dirty="0" smtClean="0">
                <a:solidFill>
                  <a:schemeClr val="accent1">
                    <a:lumMod val="50000"/>
                  </a:schemeClr>
                </a:solidFill>
              </a:rPr>
              <a:t>1.	</a:t>
            </a:r>
            <a:r>
              <a:rPr lang="ru-RU" sz="5000" dirty="0" smtClean="0">
                <a:solidFill>
                  <a:schemeClr val="accent1">
                    <a:lumMod val="50000"/>
                  </a:schemeClr>
                </a:solidFill>
              </a:rPr>
              <a:t>Совершенствование психических процессов.</a:t>
            </a:r>
          </a:p>
          <a:p>
            <a:pPr marL="45720" indent="0" algn="just">
              <a:buNone/>
            </a:pPr>
            <a:r>
              <a:rPr lang="ru-RU" sz="42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ru-RU" sz="4200" dirty="0">
                <a:solidFill>
                  <a:schemeClr val="accent1">
                    <a:lumMod val="50000"/>
                  </a:schemeClr>
                </a:solidFill>
              </a:rPr>
              <a:t>.	</a:t>
            </a:r>
            <a:r>
              <a:rPr lang="ru-RU" sz="5000" dirty="0">
                <a:solidFill>
                  <a:schemeClr val="accent1">
                    <a:lumMod val="50000"/>
                  </a:schemeClr>
                </a:solidFill>
              </a:rPr>
              <a:t>Познание своего характера, укрепление воли.</a:t>
            </a:r>
          </a:p>
          <a:p>
            <a:pPr marL="45720" indent="0" algn="just">
              <a:buNone/>
            </a:pPr>
            <a:r>
              <a:rPr lang="ru-RU" sz="5000" dirty="0" smtClean="0">
                <a:solidFill>
                  <a:schemeClr val="accent1">
                    <a:lumMod val="50000"/>
                  </a:schemeClr>
                </a:solidFill>
              </a:rPr>
              <a:t>3.	Развитие внимания, сосредоточенности,    организованности, воображения, фантазии, умения управлять своими поступками и чувствами.</a:t>
            </a:r>
          </a:p>
          <a:p>
            <a:pPr marL="45720" indent="0" algn="just">
              <a:buNone/>
            </a:pPr>
            <a:r>
              <a:rPr lang="ru-RU" sz="5000" dirty="0" smtClean="0">
                <a:solidFill>
                  <a:schemeClr val="accent1">
                    <a:lumMod val="50000"/>
                  </a:schemeClr>
                </a:solidFill>
              </a:rPr>
              <a:t>4</a:t>
            </a:r>
            <a:r>
              <a:rPr lang="ru-RU" sz="5000" dirty="0">
                <a:solidFill>
                  <a:schemeClr val="accent1">
                    <a:lumMod val="50000"/>
                  </a:schemeClr>
                </a:solidFill>
              </a:rPr>
              <a:t>.	Развитие умения снимать усталость, укреплять слабые мышцы, развивать гибкость, улучшать осанку, правильно дышать, расслабляться. </a:t>
            </a:r>
          </a:p>
          <a:p>
            <a:pPr marL="45720" indent="0" algn="just">
              <a:buNone/>
            </a:pPr>
            <a:r>
              <a:rPr lang="ru-RU" sz="5000" dirty="0">
                <a:solidFill>
                  <a:schemeClr val="accent1">
                    <a:lumMod val="50000"/>
                  </a:schemeClr>
                </a:solidFill>
              </a:rPr>
              <a:t>5.	Духовное обогащение: учить быть чистоплотным внешне и внутренне, терпеливым, спокойным, весёлым, не причинять вреда другим.</a:t>
            </a:r>
          </a:p>
          <a:p>
            <a:pPr marL="45720" indent="0" algn="just">
              <a:buNone/>
            </a:pPr>
            <a:r>
              <a:rPr lang="ru-RU" sz="5000" dirty="0">
                <a:solidFill>
                  <a:schemeClr val="accent1">
                    <a:lumMod val="50000"/>
                  </a:schemeClr>
                </a:solidFill>
              </a:rPr>
              <a:t>7.	Развитие потребности в здоровом образе жизни.</a:t>
            </a:r>
          </a:p>
          <a:p>
            <a:pPr marL="45720" indent="0" algn="just">
              <a:buNone/>
            </a:pPr>
            <a:r>
              <a:rPr lang="ru-RU" sz="5000" dirty="0">
                <a:solidFill>
                  <a:schemeClr val="accent1">
                    <a:lumMod val="50000"/>
                  </a:schemeClr>
                </a:solidFill>
              </a:rPr>
              <a:t>8.	Создание эмоционального благополучия.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652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3283" y="476672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Тип проекта: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игровой</a:t>
            </a:r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2" name="Picture 4" descr="F:\DSC_06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1200">
            <a:off x="913058" y="2179143"/>
            <a:ext cx="3168352" cy="204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F:\фото дс 7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132071"/>
            <a:ext cx="249974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F:\фото дс 7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838" y="4365104"/>
            <a:ext cx="2963403" cy="222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55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814776" y="149523"/>
            <a:ext cx="340163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41529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План занятий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41529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41529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34" y="1268760"/>
            <a:ext cx="799288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flipV="1">
            <a:off x="8493822" y="1268760"/>
            <a:ext cx="0" cy="39604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926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259632" y="2204864"/>
            <a:ext cx="5925042" cy="403244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Упражнения: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«Поза кошки»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«Поза горы»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«Поза воина»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«Поза дерева»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«Поза лодки» и другие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99592" y="764704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Гимнастика с элементами 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</a:rPr>
              <a:t>хатха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-йоги 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Детская йога для начинающих, упражнения в картинках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72" r="50145" b="77049"/>
          <a:stretch/>
        </p:blipFill>
        <p:spPr bwMode="auto">
          <a:xfrm>
            <a:off x="6557351" y="4225192"/>
            <a:ext cx="1323975" cy="1333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Детская йога для начинающих, упражнения в картинках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" t="50000" r="69361" b="31967"/>
          <a:stretch/>
        </p:blipFill>
        <p:spPr bwMode="auto">
          <a:xfrm>
            <a:off x="4052143" y="2996952"/>
            <a:ext cx="1733550" cy="10477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Детская йога для начинающих, упражнения в картинках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74" t="49017" r="24496" b="31639"/>
          <a:stretch/>
        </p:blipFill>
        <p:spPr bwMode="auto">
          <a:xfrm>
            <a:off x="3275856" y="2276872"/>
            <a:ext cx="1552575" cy="11239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Детская йога для начинающих, упражнения в картинках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36" b="76885"/>
          <a:stretch/>
        </p:blipFill>
        <p:spPr bwMode="auto">
          <a:xfrm>
            <a:off x="5436096" y="3498480"/>
            <a:ext cx="1703070" cy="1343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Детская йога для начинающих, упражнения в картинках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98" t="70656" b="12786"/>
          <a:stretch/>
        </p:blipFill>
        <p:spPr bwMode="auto">
          <a:xfrm>
            <a:off x="7380312" y="5157191"/>
            <a:ext cx="1645920" cy="962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02946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Ожидаемые результаты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39552" y="1046349"/>
            <a:ext cx="2880320" cy="20882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956370" y="3429113"/>
            <a:ext cx="3096344" cy="216024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528418" y="1093386"/>
            <a:ext cx="2695676" cy="194098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034491" y="3743425"/>
            <a:ext cx="2860006" cy="201622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88558" y="1578421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Развитие координации и равновесия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61301" y="1602214"/>
            <a:ext cx="22299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Повышение 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сенсорной чувствительности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68039" y="4186067"/>
            <a:ext cx="2178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Развитие мелкой 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моторики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082484" y="2137502"/>
            <a:ext cx="2860006" cy="201622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48937" y="2672916"/>
            <a:ext cx="2327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Развитие зрительного анализатора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94531" y="4289872"/>
            <a:ext cx="21399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Снятие психомоторного напряжения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55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482453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Рефлексия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124744"/>
            <a:ext cx="7056784" cy="525658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Результаты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каждого этапа проекта обсуждаются вместе с группой:</a:t>
            </a:r>
          </a:p>
          <a:p>
            <a:pPr marL="4572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- узнали ли вы что-нибудь новое?</a:t>
            </a:r>
          </a:p>
          <a:p>
            <a:pPr marL="4572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- узнали ли вы что-нибудь, что вас удивило?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. Анализ отдельных занятий </a:t>
            </a:r>
          </a:p>
          <a:p>
            <a:pPr marL="4572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3. Вопросы для создателя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проекта (себе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) : 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Какая часть проекта оказалась наиболее удачной? Что нужно изменить в следующий раз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?              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Чему научились дети?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Что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не удалось?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         Почему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?»</a:t>
            </a:r>
          </a:p>
          <a:p>
            <a:pPr marL="4572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4. Ответы на вопрос «Что мы узнали?» 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после окончания проекта) 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61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484784"/>
            <a:ext cx="8064896" cy="374441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«У кого есть здоровье, есть и надежда, а у кого есть надежда, есть все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23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796</TotalTime>
  <Words>179</Words>
  <Application>Microsoft Office PowerPoint</Application>
  <PresentationFormat>Экран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ПРОЕКТ  «Телесно-ориентированные подходы к психо-коррекционной и развивающей работе с детьми»</vt:lpstr>
      <vt:lpstr>Цель проекта:  формирование положительной самооценки и эмоциональной устойчивости у детей</vt:lpstr>
      <vt:lpstr>Задачи:</vt:lpstr>
      <vt:lpstr>Тип проекта: игровой</vt:lpstr>
      <vt:lpstr>План занятий   </vt:lpstr>
      <vt:lpstr>Гимнастика с элементами                                        хатха-йоги </vt:lpstr>
      <vt:lpstr>Ожидаемые результаты</vt:lpstr>
      <vt:lpstr>Рефлексия</vt:lpstr>
      <vt:lpstr>«У кого есть здоровье, есть и надежда, а у кого есть надежда, есть все»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Телесно-ориентированные подходы к психо-коррекционной и развивающей работе с детьми</dc:title>
  <dc:creator>User</dc:creator>
  <cp:lastModifiedBy>МДОУ 12</cp:lastModifiedBy>
  <cp:revision>28</cp:revision>
  <dcterms:created xsi:type="dcterms:W3CDTF">2018-01-18T04:10:36Z</dcterms:created>
  <dcterms:modified xsi:type="dcterms:W3CDTF">2018-01-23T09:28:03Z</dcterms:modified>
</cp:coreProperties>
</file>