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4" r:id="rId3"/>
    <p:sldId id="260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hotoshop-master.ru/adds/scrapbooking/24042-skrap-nabor-vremya-vesnyi-3.html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13174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4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4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911780" y="6400070"/>
              <a:ext cx="5573148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4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chemeClr val="accent4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4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chemeClr val="accent4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chemeClr val="accent4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4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4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chemeClr val="accent4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chemeClr val="accent4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4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2017</a:t>
              </a:r>
              <a:endParaRPr lang="ru-RU" dirty="0">
                <a:solidFill>
                  <a:schemeClr val="accent4">
                    <a:lumMod val="75000"/>
                  </a:schemeClr>
                </a:solidFill>
                <a:latin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078376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4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4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4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4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4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4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4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4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4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4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4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4">
                    <a:lumMod val="75000"/>
                  </a:schemeClr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4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4">
                      <a:lumMod val="75000"/>
                    </a:schemeClr>
                  </a:solidFill>
                  <a:latin typeface="Monotype Corsiva" pitchFamily="66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chemeClr val="accent4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chemeClr val="accent4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chemeClr val="accent4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endParaRPr lang="ru-RU" sz="2000" dirty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691680" y="5906608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chemeClr val="accent4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09751" y="620688"/>
            <a:ext cx="4724498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Информационные источники</a:t>
            </a:r>
          </a:p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Шаблон составлен из фигур программы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PowerPoint</a:t>
            </a:r>
            <a:endParaRPr lang="ru-RU" dirty="0" smtClean="0">
              <a:solidFill>
                <a:schemeClr val="accent4">
                  <a:lumMod val="75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ru-RU" u="sng" dirty="0" err="1">
                <a:latin typeface="Monotype Corsiva" pitchFamily="66" charset="0"/>
                <a:hlinkClick r:id="rId3"/>
              </a:rPr>
              <a:t>Скраб</a:t>
            </a:r>
            <a:r>
              <a:rPr lang="ru-RU" u="sng" dirty="0">
                <a:latin typeface="Monotype Corsiva" pitchFamily="66" charset="0"/>
                <a:hlinkClick r:id="rId3"/>
              </a:rPr>
              <a:t> набор</a:t>
            </a:r>
            <a:endParaRPr lang="ru-RU" dirty="0">
              <a:latin typeface="Monotype Corsiva" pitchFamily="66" charset="0"/>
            </a:endParaRPr>
          </a:p>
          <a:p>
            <a:pPr algn="ctr"/>
            <a:endParaRPr lang="ru-RU" dirty="0">
              <a:solidFill>
                <a:schemeClr val="accent4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F497A"/>
      </a:hlink>
      <a:folHlink>
        <a:srgbClr val="5F497A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83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Фокина Лидия Петровна</cp:lastModifiedBy>
  <cp:revision>57</cp:revision>
  <dcterms:created xsi:type="dcterms:W3CDTF">2014-07-06T18:18:01Z</dcterms:created>
  <dcterms:modified xsi:type="dcterms:W3CDTF">2017-10-12T15:54:46Z</dcterms:modified>
</cp:coreProperties>
</file>