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Romana Script" pitchFamily="34" charset="-52"/>
      <p:regular r:id="rId10"/>
    </p:embeddedFont>
    <p:embeddedFont>
      <p:font typeface="Monotype Corsiva" pitchFamily="66" charset="0"/>
      <p: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tatic9.depositphotos.com/1007358/1189/v/950/depositphotos_11894616-stock-illustration-honeycomb-background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611560" y="955973"/>
            <a:ext cx="5616624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7" y="2955212"/>
              <a:ext cx="7165476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chemeClr val="accent3">
                          <a:lumMod val="50000"/>
                        </a:schemeClr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chemeClr val="accent3">
                          <a:lumMod val="50000"/>
                        </a:schemeClr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chemeClr val="accent3">
                        <a:lumMod val="50000"/>
                      </a:schemeClr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508470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chemeClr val="accent3">
                        <a:lumMod val="50000"/>
                      </a:schemeClr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Фон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://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static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9.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depositphotos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.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com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/1007358/1189/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v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/950/</a:t>
            </a:r>
            <a:r>
              <a:rPr lang="en-US" u="sng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depositphotos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_11894616-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stock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-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illustration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-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honeycomb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-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background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.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jpg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162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Romana Script</vt:lpstr>
      <vt:lpstr>Monotype Corsiva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50</cp:revision>
  <dcterms:created xsi:type="dcterms:W3CDTF">2014-07-06T18:18:01Z</dcterms:created>
  <dcterms:modified xsi:type="dcterms:W3CDTF">2017-10-14T14:50:13Z</dcterms:modified>
</cp:coreProperties>
</file>