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8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7200" dirty="0" smtClean="0"/>
              <a:t>Конкурс патриотической песни </a:t>
            </a:r>
            <a:endParaRPr lang="ru-RU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/>
              <a:t>Школа № 1592</a:t>
            </a:r>
          </a:p>
          <a:p>
            <a:r>
              <a:rPr lang="ru-RU" sz="4800" b="1" dirty="0" smtClean="0"/>
              <a:t>Корпус А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«Все мы моряки»  1 класс «А»</a:t>
            </a:r>
            <a:endParaRPr lang="ru-RU" dirty="0"/>
          </a:p>
        </p:txBody>
      </p:sp>
      <p:pic>
        <p:nvPicPr>
          <p:cNvPr id="4" name="Содержимое 3" descr="moryaki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1285860"/>
            <a:ext cx="8446958" cy="52863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«Дорога на Берлин» 1 класс «Б»</a:t>
            </a:r>
            <a:endParaRPr lang="ru-RU" dirty="0"/>
          </a:p>
        </p:txBody>
      </p:sp>
      <p:pic>
        <p:nvPicPr>
          <p:cNvPr id="4" name="Содержимое 3" descr="01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1538" y="1285860"/>
            <a:ext cx="7143800" cy="53578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 класс «А»</a:t>
            </a:r>
            <a:endParaRPr lang="ru-RU" dirty="0"/>
          </a:p>
        </p:txBody>
      </p:sp>
      <p:pic>
        <p:nvPicPr>
          <p:cNvPr id="6" name="Содержимое 5" descr="175x175_201601140938256f193214ab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3042" y="1214422"/>
            <a:ext cx="5405438" cy="54054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«А закаты алые …» 2 класс «Б»</a:t>
            </a:r>
            <a:endParaRPr lang="ru-RU" dirty="0"/>
          </a:p>
        </p:txBody>
      </p:sp>
      <p:pic>
        <p:nvPicPr>
          <p:cNvPr id="4" name="Содержимое 3" descr="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0100" y="1214422"/>
            <a:ext cx="7280819" cy="546340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«Марш защитников Москвы»</a:t>
            </a:r>
            <a:br>
              <a:rPr lang="ru-RU" dirty="0" smtClean="0"/>
            </a:br>
            <a:r>
              <a:rPr lang="ru-RU" dirty="0" smtClean="0"/>
              <a:t> 2 класс «В»</a:t>
            </a:r>
            <a:endParaRPr lang="ru-RU" dirty="0"/>
          </a:p>
        </p:txBody>
      </p:sp>
      <p:pic>
        <p:nvPicPr>
          <p:cNvPr id="6" name="Содержимое 5" descr="img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32983" y="1600200"/>
            <a:ext cx="6278033" cy="47085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47860363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" y="214290"/>
            <a:ext cx="9018415" cy="635798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5">
      <a:dk1>
        <a:srgbClr val="002060"/>
      </a:dk1>
      <a:lt1>
        <a:sysClr val="window" lastClr="FFFFFF"/>
      </a:lt1>
      <a:dk2>
        <a:srgbClr val="FF0000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10</TotalTime>
  <Words>48</Words>
  <PresentationFormat>Экран (4:3)</PresentationFormat>
  <Paragraphs>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Апекс</vt:lpstr>
      <vt:lpstr>Конкурс патриотической песни </vt:lpstr>
      <vt:lpstr>«Все мы моряки»  1 класс «А»</vt:lpstr>
      <vt:lpstr>«Дорога на Берлин» 1 класс «Б»</vt:lpstr>
      <vt:lpstr>2 класс «А»</vt:lpstr>
      <vt:lpstr>«А закаты алые …» 2 класс «Б»</vt:lpstr>
      <vt:lpstr>«Марш защитников Москвы»  2 класс «В»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Конкурс патриотической песни </dc:title>
  <dc:creator>Ирина</dc:creator>
  <cp:lastModifiedBy>Ирина</cp:lastModifiedBy>
  <cp:revision>5</cp:revision>
  <dcterms:created xsi:type="dcterms:W3CDTF">2018-04-25T13:06:16Z</dcterms:created>
  <dcterms:modified xsi:type="dcterms:W3CDTF">2018-05-10T10:03:35Z</dcterms:modified>
</cp:coreProperties>
</file>